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sldIdLst>
    <p:sldId id="256" r:id="rId2"/>
    <p:sldId id="269" r:id="rId3"/>
    <p:sldId id="281" r:id="rId4"/>
    <p:sldId id="270" r:id="rId5"/>
    <p:sldId id="273" r:id="rId6"/>
    <p:sldId id="288" r:id="rId7"/>
    <p:sldId id="282" r:id="rId8"/>
    <p:sldId id="283" r:id="rId9"/>
    <p:sldId id="285" r:id="rId10"/>
    <p:sldId id="290" r:id="rId11"/>
    <p:sldId id="28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Pišová" initials="EP" lastIdx="1" clrIdx="0">
    <p:extLst>
      <p:ext uri="{19B8F6BF-5375-455C-9EA6-DF929625EA0E}">
        <p15:presenceInfo xmlns:p15="http://schemas.microsoft.com/office/powerpoint/2012/main" userId="S-1-5-21-1147724679-1912985930-3944168024-8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4659"/>
  </p:normalViewPr>
  <p:slideViewPr>
    <p:cSldViewPr snapToGrid="0">
      <p:cViewPr varScale="1">
        <p:scale>
          <a:sx n="66" d="100"/>
          <a:sy n="66" d="100"/>
        </p:scale>
        <p:origin x="7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DAC57-FF9B-4B48-8C51-D54E714716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C7405-0990-42A8-885B-11FE75908AA7}">
      <dgm:prSet/>
      <dgm:spPr/>
      <dgm:t>
        <a:bodyPr/>
        <a:lstStyle/>
        <a:p>
          <a:r>
            <a:rPr lang="sk-SK" dirty="0"/>
            <a:t>Predplatný cestovný lístok je pre pravidelných cestujúcich </a:t>
          </a:r>
          <a:r>
            <a:rPr lang="sk-SK" b="1" dirty="0">
              <a:solidFill>
                <a:srgbClr val="52BD83"/>
              </a:solidFill>
            </a:rPr>
            <a:t>cenovo výhodnejší</a:t>
          </a:r>
          <a:r>
            <a:rPr lang="sk-SK" dirty="0">
              <a:solidFill>
                <a:srgbClr val="52BD83"/>
              </a:solidFill>
            </a:rPr>
            <a:t>.</a:t>
          </a:r>
          <a:endParaRPr lang="en-US" dirty="0">
            <a:solidFill>
              <a:srgbClr val="52BD83"/>
            </a:solidFill>
          </a:endParaRPr>
        </a:p>
      </dgm:t>
    </dgm:pt>
    <dgm:pt modelId="{F7D65BCA-7AC1-414D-9648-1AFB35756914}" type="parTrans" cxnId="{AE99879D-6676-4B2E-A5EC-41FEC189F123}">
      <dgm:prSet/>
      <dgm:spPr/>
      <dgm:t>
        <a:bodyPr/>
        <a:lstStyle/>
        <a:p>
          <a:endParaRPr lang="en-US"/>
        </a:p>
      </dgm:t>
    </dgm:pt>
    <dgm:pt modelId="{0CA1DA38-5B1B-46DA-8759-8BC1EAF7148C}" type="sibTrans" cxnId="{AE99879D-6676-4B2E-A5EC-41FEC189F123}">
      <dgm:prSet/>
      <dgm:spPr/>
      <dgm:t>
        <a:bodyPr/>
        <a:lstStyle/>
        <a:p>
          <a:endParaRPr lang="en-US"/>
        </a:p>
      </dgm:t>
    </dgm:pt>
    <dgm:pt modelId="{D55ACCC0-8BBD-405B-AED1-D7BCC6BD6018}">
      <dgm:prSet/>
      <dgm:spPr/>
      <dgm:t>
        <a:bodyPr/>
        <a:lstStyle/>
        <a:p>
          <a:r>
            <a:rPr lang="sk-SK" dirty="0"/>
            <a:t>Pravidelný cestujúci </a:t>
          </a:r>
          <a:r>
            <a:rPr lang="sk-SK" b="1" dirty="0">
              <a:solidFill>
                <a:srgbClr val="52BD83"/>
              </a:solidFill>
            </a:rPr>
            <a:t>nemusí sledovať výšku kreditu</a:t>
          </a:r>
          <a:r>
            <a:rPr lang="sk-SK" dirty="0">
              <a:solidFill>
                <a:srgbClr val="52BD83"/>
              </a:solidFill>
            </a:rPr>
            <a:t> </a:t>
          </a:r>
          <a:r>
            <a:rPr lang="sk-SK" dirty="0"/>
            <a:t>na dopravnej čipovej karte.</a:t>
          </a:r>
          <a:endParaRPr lang="en-US" dirty="0"/>
        </a:p>
      </dgm:t>
    </dgm:pt>
    <dgm:pt modelId="{F3DE0F0E-ED83-49E0-948D-AECA08AF1CDF}" type="parTrans" cxnId="{9735C7ED-AA85-4F54-95CC-E145A4916890}">
      <dgm:prSet/>
      <dgm:spPr/>
      <dgm:t>
        <a:bodyPr/>
        <a:lstStyle/>
        <a:p>
          <a:endParaRPr lang="en-US"/>
        </a:p>
      </dgm:t>
    </dgm:pt>
    <dgm:pt modelId="{5D98E7A6-AAC9-4070-938E-082E6EA8668B}" type="sibTrans" cxnId="{9735C7ED-AA85-4F54-95CC-E145A4916890}">
      <dgm:prSet/>
      <dgm:spPr/>
      <dgm:t>
        <a:bodyPr/>
        <a:lstStyle/>
        <a:p>
          <a:endParaRPr lang="en-US"/>
        </a:p>
      </dgm:t>
    </dgm:pt>
    <dgm:pt modelId="{291BC9EB-A7F4-4E69-BD20-51727A0E651F}">
      <dgm:prSet/>
      <dgm:spPr/>
      <dgm:t>
        <a:bodyPr/>
        <a:lstStyle/>
        <a:p>
          <a:r>
            <a:rPr lang="sk-SK" dirty="0"/>
            <a:t>Cestujúci vo vozidle </a:t>
          </a:r>
          <a:r>
            <a:rPr lang="sk-SK" b="1" dirty="0">
              <a:solidFill>
                <a:srgbClr val="52BD83"/>
              </a:solidFill>
            </a:rPr>
            <a:t>nekupuje cestovný lístok</a:t>
          </a:r>
          <a:r>
            <a:rPr lang="sk-SK" dirty="0"/>
            <a:t>, iba sa preukáže PCL</a:t>
          </a:r>
          <a:endParaRPr lang="en-US" dirty="0"/>
        </a:p>
      </dgm:t>
    </dgm:pt>
    <dgm:pt modelId="{33EAFC4A-C7DA-445F-81A2-EEE932BEDE01}" type="parTrans" cxnId="{F242D621-15A1-4792-A72F-BF96766426F4}">
      <dgm:prSet/>
      <dgm:spPr/>
      <dgm:t>
        <a:bodyPr/>
        <a:lstStyle/>
        <a:p>
          <a:endParaRPr lang="en-US"/>
        </a:p>
      </dgm:t>
    </dgm:pt>
    <dgm:pt modelId="{374298C5-7861-4B5A-93BF-9FBDCD66E354}" type="sibTrans" cxnId="{F242D621-15A1-4792-A72F-BF96766426F4}">
      <dgm:prSet/>
      <dgm:spPr/>
      <dgm:t>
        <a:bodyPr/>
        <a:lstStyle/>
        <a:p>
          <a:endParaRPr lang="en-US"/>
        </a:p>
      </dgm:t>
    </dgm:pt>
    <dgm:pt modelId="{EE59AB06-4A34-4B90-B406-9567AA9034D7}">
      <dgm:prSet/>
      <dgm:spPr/>
      <dgm:t>
        <a:bodyPr/>
        <a:lstStyle/>
        <a:p>
          <a:r>
            <a:rPr lang="sk-SK" dirty="0"/>
            <a:t>Cestujúci </a:t>
          </a:r>
          <a:r>
            <a:rPr lang="sk-SK" b="1" dirty="0">
              <a:solidFill>
                <a:srgbClr val="52BD83"/>
              </a:solidFill>
            </a:rPr>
            <a:t>nemusí narábať s hotovosťou </a:t>
          </a:r>
          <a:r>
            <a:rPr lang="sk-SK" dirty="0"/>
            <a:t>pri platbe za cestovné.</a:t>
          </a:r>
          <a:endParaRPr lang="en-US" dirty="0"/>
        </a:p>
      </dgm:t>
    </dgm:pt>
    <dgm:pt modelId="{70F91F1A-6124-442A-9BFE-37D687DC083F}" type="parTrans" cxnId="{FCC4C99D-5DAF-4C3D-9B60-4583E54F9E9D}">
      <dgm:prSet/>
      <dgm:spPr/>
      <dgm:t>
        <a:bodyPr/>
        <a:lstStyle/>
        <a:p>
          <a:endParaRPr lang="en-US"/>
        </a:p>
      </dgm:t>
    </dgm:pt>
    <dgm:pt modelId="{5C1BAEB4-7D1B-49B6-A86D-B9A978AC47E7}" type="sibTrans" cxnId="{FCC4C99D-5DAF-4C3D-9B60-4583E54F9E9D}">
      <dgm:prSet/>
      <dgm:spPr/>
      <dgm:t>
        <a:bodyPr/>
        <a:lstStyle/>
        <a:p>
          <a:endParaRPr lang="en-US"/>
        </a:p>
      </dgm:t>
    </dgm:pt>
    <dgm:pt modelId="{F18F52AD-25FD-4BE5-9D30-ADB0F3A8034F}">
      <dgm:prSet/>
      <dgm:spPr/>
      <dgm:t>
        <a:bodyPr/>
        <a:lstStyle/>
        <a:p>
          <a:r>
            <a:rPr lang="sk-SK" dirty="0"/>
            <a:t>Cestujúci </a:t>
          </a:r>
          <a:r>
            <a:rPr lang="sk-SK" b="1" dirty="0">
              <a:solidFill>
                <a:srgbClr val="52BD83"/>
              </a:solidFill>
            </a:rPr>
            <a:t>môže v zakúpených zónach cestovať</a:t>
          </a:r>
          <a:r>
            <a:rPr lang="sk-SK" dirty="0">
              <a:solidFill>
                <a:srgbClr val="52BD83"/>
              </a:solidFill>
            </a:rPr>
            <a:t> </a:t>
          </a:r>
          <a:r>
            <a:rPr lang="sk-SK" b="1" dirty="0">
              <a:solidFill>
                <a:srgbClr val="52BD83"/>
              </a:solidFill>
            </a:rPr>
            <a:t>ľubovoľne </a:t>
          </a:r>
          <a:r>
            <a:rPr lang="sk-SK" dirty="0"/>
            <a:t>bez akéhokoľvek doplatku.</a:t>
          </a:r>
          <a:endParaRPr lang="en-US" dirty="0"/>
        </a:p>
      </dgm:t>
    </dgm:pt>
    <dgm:pt modelId="{600FE279-B4EE-4C2F-A4FB-784E55BFA41A}" type="parTrans" cxnId="{61750DC6-93E8-4139-9CDA-ABF5CB223D15}">
      <dgm:prSet/>
      <dgm:spPr/>
      <dgm:t>
        <a:bodyPr/>
        <a:lstStyle/>
        <a:p>
          <a:endParaRPr lang="en-US"/>
        </a:p>
      </dgm:t>
    </dgm:pt>
    <dgm:pt modelId="{320A4BCA-562A-4094-9BE2-B5F5ADEBF19C}" type="sibTrans" cxnId="{61750DC6-93E8-4139-9CDA-ABF5CB223D15}">
      <dgm:prSet/>
      <dgm:spPr/>
      <dgm:t>
        <a:bodyPr/>
        <a:lstStyle/>
        <a:p>
          <a:endParaRPr lang="en-US"/>
        </a:p>
      </dgm:t>
    </dgm:pt>
    <dgm:pt modelId="{0EA826BA-9C1D-4571-AD89-514F6D4433AE}">
      <dgm:prSet/>
      <dgm:spPr/>
      <dgm:t>
        <a:bodyPr/>
        <a:lstStyle/>
        <a:p>
          <a:r>
            <a:rPr lang="sk-SK" dirty="0"/>
            <a:t>V prípade prenosného PCL nie je PCL viazaný na konkrétnu osobu a takýto lístok </a:t>
          </a:r>
          <a:r>
            <a:rPr lang="sk-SK" b="1" dirty="0">
              <a:solidFill>
                <a:srgbClr val="52BD83"/>
              </a:solidFill>
            </a:rPr>
            <a:t>môže použiť ktokoľvek</a:t>
          </a:r>
          <a:r>
            <a:rPr lang="sk-SK" dirty="0"/>
            <a:t>.</a:t>
          </a:r>
          <a:endParaRPr lang="en-US" dirty="0"/>
        </a:p>
      </dgm:t>
    </dgm:pt>
    <dgm:pt modelId="{D9E448FD-3E37-4900-9CF2-F2E7C2F7DAF4}" type="parTrans" cxnId="{7954EF4D-DD85-4C90-BAA2-D1F4394F84E3}">
      <dgm:prSet/>
      <dgm:spPr/>
      <dgm:t>
        <a:bodyPr/>
        <a:lstStyle/>
        <a:p>
          <a:endParaRPr lang="en-US"/>
        </a:p>
      </dgm:t>
    </dgm:pt>
    <dgm:pt modelId="{43D297D4-C36C-4D29-B8A7-A4134D9357AA}" type="sibTrans" cxnId="{7954EF4D-DD85-4C90-BAA2-D1F4394F84E3}">
      <dgm:prSet/>
      <dgm:spPr/>
      <dgm:t>
        <a:bodyPr/>
        <a:lstStyle/>
        <a:p>
          <a:endParaRPr lang="en-US"/>
        </a:p>
      </dgm:t>
    </dgm:pt>
    <dgm:pt modelId="{5F33958D-9F29-4A39-8EEA-8E03405BC9AD}" type="pres">
      <dgm:prSet presAssocID="{7B0DAC57-FF9B-4B48-8C51-D54E71471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6E0E43-0BF3-46D3-A801-54769D2E6CFE}" type="pres">
      <dgm:prSet presAssocID="{976C7405-0990-42A8-885B-11FE75908AA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9534C92-374C-4841-B792-342D9AD31AC9}" type="pres">
      <dgm:prSet presAssocID="{0CA1DA38-5B1B-46DA-8759-8BC1EAF7148C}" presName="spacer" presStyleCnt="0"/>
      <dgm:spPr/>
    </dgm:pt>
    <dgm:pt modelId="{E37DC5CB-E39C-4E8F-8888-A2B346330B94}" type="pres">
      <dgm:prSet presAssocID="{D55ACCC0-8BBD-405B-AED1-D7BCC6BD601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833409-ED4A-4751-B440-C0B10B639557}" type="pres">
      <dgm:prSet presAssocID="{5D98E7A6-AAC9-4070-938E-082E6EA8668B}" presName="spacer" presStyleCnt="0"/>
      <dgm:spPr/>
    </dgm:pt>
    <dgm:pt modelId="{460E0574-173C-4C8F-A3F0-BD3F235666B1}" type="pres">
      <dgm:prSet presAssocID="{291BC9EB-A7F4-4E69-BD20-51727A0E65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814D82F-CDDF-46C4-A3E5-CE9C3AF6B140}" type="pres">
      <dgm:prSet presAssocID="{374298C5-7861-4B5A-93BF-9FBDCD66E354}" presName="spacer" presStyleCnt="0"/>
      <dgm:spPr/>
    </dgm:pt>
    <dgm:pt modelId="{8F4EF8A5-D783-475A-A43C-FCFE4F24373D}" type="pres">
      <dgm:prSet presAssocID="{EE59AB06-4A34-4B90-B406-9567AA9034D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DFD744-79C6-43BB-ADC1-24D70168EF02}" type="pres">
      <dgm:prSet presAssocID="{5C1BAEB4-7D1B-49B6-A86D-B9A978AC47E7}" presName="spacer" presStyleCnt="0"/>
      <dgm:spPr/>
    </dgm:pt>
    <dgm:pt modelId="{B1F574D6-8CE7-4802-B801-9F91D019FB49}" type="pres">
      <dgm:prSet presAssocID="{F18F52AD-25FD-4BE5-9D30-ADB0F3A8034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0C4078-4F38-43EA-9D8F-51BD5CDEB307}" type="pres">
      <dgm:prSet presAssocID="{320A4BCA-562A-4094-9BE2-B5F5ADEBF19C}" presName="spacer" presStyleCnt="0"/>
      <dgm:spPr/>
    </dgm:pt>
    <dgm:pt modelId="{557D68A9-AF6F-4159-B24D-A755FDFC718C}" type="pres">
      <dgm:prSet presAssocID="{0EA826BA-9C1D-4571-AD89-514F6D4433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A654109-A2A5-4C53-A9C8-355011207E6F}" type="presOf" srcId="{EE59AB06-4A34-4B90-B406-9567AA9034D7}" destId="{8F4EF8A5-D783-475A-A43C-FCFE4F24373D}" srcOrd="0" destOrd="0" presId="urn:microsoft.com/office/officeart/2005/8/layout/vList2"/>
    <dgm:cxn modelId="{EB98ACF1-8D0C-457D-B00A-E819BF9C7C74}" type="presOf" srcId="{0EA826BA-9C1D-4571-AD89-514F6D4433AE}" destId="{557D68A9-AF6F-4159-B24D-A755FDFC718C}" srcOrd="0" destOrd="0" presId="urn:microsoft.com/office/officeart/2005/8/layout/vList2"/>
    <dgm:cxn modelId="{9735C7ED-AA85-4F54-95CC-E145A4916890}" srcId="{7B0DAC57-FF9B-4B48-8C51-D54E714716D7}" destId="{D55ACCC0-8BBD-405B-AED1-D7BCC6BD6018}" srcOrd="1" destOrd="0" parTransId="{F3DE0F0E-ED83-49E0-948D-AECA08AF1CDF}" sibTransId="{5D98E7A6-AAC9-4070-938E-082E6EA8668B}"/>
    <dgm:cxn modelId="{AE99879D-6676-4B2E-A5EC-41FEC189F123}" srcId="{7B0DAC57-FF9B-4B48-8C51-D54E714716D7}" destId="{976C7405-0990-42A8-885B-11FE75908AA7}" srcOrd="0" destOrd="0" parTransId="{F7D65BCA-7AC1-414D-9648-1AFB35756914}" sibTransId="{0CA1DA38-5B1B-46DA-8759-8BC1EAF7148C}"/>
    <dgm:cxn modelId="{7552ACC3-1D07-4CF9-9356-46866BBA9D2E}" type="presOf" srcId="{D55ACCC0-8BBD-405B-AED1-D7BCC6BD6018}" destId="{E37DC5CB-E39C-4E8F-8888-A2B346330B94}" srcOrd="0" destOrd="0" presId="urn:microsoft.com/office/officeart/2005/8/layout/vList2"/>
    <dgm:cxn modelId="{C9D0A93D-C0E1-45A4-B775-F6C5EF9E6BEA}" type="presOf" srcId="{291BC9EB-A7F4-4E69-BD20-51727A0E651F}" destId="{460E0574-173C-4C8F-A3F0-BD3F235666B1}" srcOrd="0" destOrd="0" presId="urn:microsoft.com/office/officeart/2005/8/layout/vList2"/>
    <dgm:cxn modelId="{FCC4C99D-5DAF-4C3D-9B60-4583E54F9E9D}" srcId="{7B0DAC57-FF9B-4B48-8C51-D54E714716D7}" destId="{EE59AB06-4A34-4B90-B406-9567AA9034D7}" srcOrd="3" destOrd="0" parTransId="{70F91F1A-6124-442A-9BFE-37D687DC083F}" sibTransId="{5C1BAEB4-7D1B-49B6-A86D-B9A978AC47E7}"/>
    <dgm:cxn modelId="{57C63526-E6D0-4534-B812-46FE46F8DFEC}" type="presOf" srcId="{7B0DAC57-FF9B-4B48-8C51-D54E714716D7}" destId="{5F33958D-9F29-4A39-8EEA-8E03405BC9AD}" srcOrd="0" destOrd="0" presId="urn:microsoft.com/office/officeart/2005/8/layout/vList2"/>
    <dgm:cxn modelId="{5499CA40-AB61-4E5C-8A9F-10CEFC77DF0C}" type="presOf" srcId="{F18F52AD-25FD-4BE5-9D30-ADB0F3A8034F}" destId="{B1F574D6-8CE7-4802-B801-9F91D019FB49}" srcOrd="0" destOrd="0" presId="urn:microsoft.com/office/officeart/2005/8/layout/vList2"/>
    <dgm:cxn modelId="{61750DC6-93E8-4139-9CDA-ABF5CB223D15}" srcId="{7B0DAC57-FF9B-4B48-8C51-D54E714716D7}" destId="{F18F52AD-25FD-4BE5-9D30-ADB0F3A8034F}" srcOrd="4" destOrd="0" parTransId="{600FE279-B4EE-4C2F-A4FB-784E55BFA41A}" sibTransId="{320A4BCA-562A-4094-9BE2-B5F5ADEBF19C}"/>
    <dgm:cxn modelId="{57825B33-A127-4B70-B8BD-7EB909C60283}" type="presOf" srcId="{976C7405-0990-42A8-885B-11FE75908AA7}" destId="{8F6E0E43-0BF3-46D3-A801-54769D2E6CFE}" srcOrd="0" destOrd="0" presId="urn:microsoft.com/office/officeart/2005/8/layout/vList2"/>
    <dgm:cxn modelId="{F242D621-15A1-4792-A72F-BF96766426F4}" srcId="{7B0DAC57-FF9B-4B48-8C51-D54E714716D7}" destId="{291BC9EB-A7F4-4E69-BD20-51727A0E651F}" srcOrd="2" destOrd="0" parTransId="{33EAFC4A-C7DA-445F-81A2-EEE932BEDE01}" sibTransId="{374298C5-7861-4B5A-93BF-9FBDCD66E354}"/>
    <dgm:cxn modelId="{7954EF4D-DD85-4C90-BAA2-D1F4394F84E3}" srcId="{7B0DAC57-FF9B-4B48-8C51-D54E714716D7}" destId="{0EA826BA-9C1D-4571-AD89-514F6D4433AE}" srcOrd="5" destOrd="0" parTransId="{D9E448FD-3E37-4900-9CF2-F2E7C2F7DAF4}" sibTransId="{43D297D4-C36C-4D29-B8A7-A4134D9357AA}"/>
    <dgm:cxn modelId="{DD3EC3D3-375A-405F-AE75-249C9BE716AF}" type="presParOf" srcId="{5F33958D-9F29-4A39-8EEA-8E03405BC9AD}" destId="{8F6E0E43-0BF3-46D3-A801-54769D2E6CFE}" srcOrd="0" destOrd="0" presId="urn:microsoft.com/office/officeart/2005/8/layout/vList2"/>
    <dgm:cxn modelId="{08079163-65CB-4E63-8CF8-32EEE7FA499D}" type="presParOf" srcId="{5F33958D-9F29-4A39-8EEA-8E03405BC9AD}" destId="{89534C92-374C-4841-B792-342D9AD31AC9}" srcOrd="1" destOrd="0" presId="urn:microsoft.com/office/officeart/2005/8/layout/vList2"/>
    <dgm:cxn modelId="{9DCF04E8-038B-4461-8D90-19BAB488257E}" type="presParOf" srcId="{5F33958D-9F29-4A39-8EEA-8E03405BC9AD}" destId="{E37DC5CB-E39C-4E8F-8888-A2B346330B94}" srcOrd="2" destOrd="0" presId="urn:microsoft.com/office/officeart/2005/8/layout/vList2"/>
    <dgm:cxn modelId="{13F6E3EC-E21F-4FF0-8483-6A8021538AB8}" type="presParOf" srcId="{5F33958D-9F29-4A39-8EEA-8E03405BC9AD}" destId="{19833409-ED4A-4751-B440-C0B10B639557}" srcOrd="3" destOrd="0" presId="urn:microsoft.com/office/officeart/2005/8/layout/vList2"/>
    <dgm:cxn modelId="{DE25883F-FD1C-4587-B40C-52640FAA4DAB}" type="presParOf" srcId="{5F33958D-9F29-4A39-8EEA-8E03405BC9AD}" destId="{460E0574-173C-4C8F-A3F0-BD3F235666B1}" srcOrd="4" destOrd="0" presId="urn:microsoft.com/office/officeart/2005/8/layout/vList2"/>
    <dgm:cxn modelId="{AB232ACA-1D24-4F2F-AE7A-74E1B9862163}" type="presParOf" srcId="{5F33958D-9F29-4A39-8EEA-8E03405BC9AD}" destId="{2814D82F-CDDF-46C4-A3E5-CE9C3AF6B140}" srcOrd="5" destOrd="0" presId="urn:microsoft.com/office/officeart/2005/8/layout/vList2"/>
    <dgm:cxn modelId="{B1AADE04-F945-4D09-8A44-ECC82BE99410}" type="presParOf" srcId="{5F33958D-9F29-4A39-8EEA-8E03405BC9AD}" destId="{8F4EF8A5-D783-475A-A43C-FCFE4F24373D}" srcOrd="6" destOrd="0" presId="urn:microsoft.com/office/officeart/2005/8/layout/vList2"/>
    <dgm:cxn modelId="{E0E6B1E3-9446-498B-9842-4D018966E8B9}" type="presParOf" srcId="{5F33958D-9F29-4A39-8EEA-8E03405BC9AD}" destId="{94DFD744-79C6-43BB-ADC1-24D70168EF02}" srcOrd="7" destOrd="0" presId="urn:microsoft.com/office/officeart/2005/8/layout/vList2"/>
    <dgm:cxn modelId="{1FF01C44-F4B5-4439-BC90-33F93AA46241}" type="presParOf" srcId="{5F33958D-9F29-4A39-8EEA-8E03405BC9AD}" destId="{B1F574D6-8CE7-4802-B801-9F91D019FB49}" srcOrd="8" destOrd="0" presId="urn:microsoft.com/office/officeart/2005/8/layout/vList2"/>
    <dgm:cxn modelId="{60A0AADF-054A-4C49-95FC-49930F2F473D}" type="presParOf" srcId="{5F33958D-9F29-4A39-8EEA-8E03405BC9AD}" destId="{450C4078-4F38-43EA-9D8F-51BD5CDEB307}" srcOrd="9" destOrd="0" presId="urn:microsoft.com/office/officeart/2005/8/layout/vList2"/>
    <dgm:cxn modelId="{03C39B63-45AC-40B0-90EA-98491E983DA7}" type="presParOf" srcId="{5F33958D-9F29-4A39-8EEA-8E03405BC9AD}" destId="{557D68A9-AF6F-4159-B24D-A755FDFC71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EFD7C-A904-4FE6-8362-FC3315F7D46C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5EDA6E-BF71-4C8A-BD5B-54F964EFFBA7}">
      <dgm:prSet/>
      <dgm:spPr/>
      <dgm:t>
        <a:bodyPr/>
        <a:lstStyle/>
        <a:p>
          <a:r>
            <a:rPr lang="sk-SK" dirty="0"/>
            <a:t>Tarifné zóny TTSK rešpektujú katastrálne hranice obcí</a:t>
          </a:r>
          <a:endParaRPr lang="en-US" dirty="0"/>
        </a:p>
      </dgm:t>
    </dgm:pt>
    <dgm:pt modelId="{3DD1FB04-70A0-428D-A205-09FCE838C885}" type="parTrans" cxnId="{7D97062F-8C81-47FF-82BE-7C600AD11619}">
      <dgm:prSet/>
      <dgm:spPr/>
      <dgm:t>
        <a:bodyPr/>
        <a:lstStyle/>
        <a:p>
          <a:endParaRPr lang="en-US"/>
        </a:p>
      </dgm:t>
    </dgm:pt>
    <dgm:pt modelId="{2D4E9F17-5814-4D94-A162-501F0089B834}" type="sibTrans" cxnId="{7D97062F-8C81-47FF-82BE-7C600AD11619}">
      <dgm:prSet/>
      <dgm:spPr/>
      <dgm:t>
        <a:bodyPr/>
        <a:lstStyle/>
        <a:p>
          <a:endParaRPr lang="en-US"/>
        </a:p>
      </dgm:t>
    </dgm:pt>
    <dgm:pt modelId="{065BD08F-638B-4E10-9A0F-A8F947D34CA1}">
      <dgm:prSet/>
      <dgm:spPr/>
      <dgm:t>
        <a:bodyPr/>
        <a:lstStyle/>
        <a:p>
          <a:r>
            <a:rPr lang="sk-SK" dirty="0"/>
            <a:t>Veľkosť tarifnej zóny je v priemere 7-10 km</a:t>
          </a:r>
          <a:endParaRPr lang="en-US" dirty="0"/>
        </a:p>
      </dgm:t>
    </dgm:pt>
    <dgm:pt modelId="{5A0A920C-FBE8-4A3E-9645-8D3576C9D125}" type="parTrans" cxnId="{3F1434E0-B944-4C02-AF1D-A93B804B5108}">
      <dgm:prSet/>
      <dgm:spPr/>
      <dgm:t>
        <a:bodyPr/>
        <a:lstStyle/>
        <a:p>
          <a:endParaRPr lang="en-US"/>
        </a:p>
      </dgm:t>
    </dgm:pt>
    <dgm:pt modelId="{6D263EFC-DA99-4071-8992-26FED4CB1EAC}" type="sibTrans" cxnId="{3F1434E0-B944-4C02-AF1D-A93B804B5108}">
      <dgm:prSet/>
      <dgm:spPr/>
      <dgm:t>
        <a:bodyPr/>
        <a:lstStyle/>
        <a:p>
          <a:endParaRPr lang="en-US"/>
        </a:p>
      </dgm:t>
    </dgm:pt>
    <dgm:pt modelId="{708D2F78-4366-4027-8DF1-F7C63F9639AC}">
      <dgm:prSet/>
      <dgm:spPr/>
      <dgm:t>
        <a:bodyPr/>
        <a:lstStyle/>
        <a:p>
          <a:r>
            <a:rPr lang="sk-SK"/>
            <a:t>Veľkosť tarifnej zóny je veľkosťou totožná s tarifnými zónami platnými v IDS BK</a:t>
          </a:r>
          <a:endParaRPr lang="en-US"/>
        </a:p>
      </dgm:t>
    </dgm:pt>
    <dgm:pt modelId="{894E8E6A-3A3F-4340-A111-E2A73467B708}" type="parTrans" cxnId="{1DE447FF-4669-4190-B0D2-06061159C42D}">
      <dgm:prSet/>
      <dgm:spPr/>
      <dgm:t>
        <a:bodyPr/>
        <a:lstStyle/>
        <a:p>
          <a:endParaRPr lang="en-US"/>
        </a:p>
      </dgm:t>
    </dgm:pt>
    <dgm:pt modelId="{CE8CC88B-AA65-4B86-92DC-D5AD8D741326}" type="sibTrans" cxnId="{1DE447FF-4669-4190-B0D2-06061159C42D}">
      <dgm:prSet/>
      <dgm:spPr/>
      <dgm:t>
        <a:bodyPr/>
        <a:lstStyle/>
        <a:p>
          <a:endParaRPr lang="en-US"/>
        </a:p>
      </dgm:t>
    </dgm:pt>
    <dgm:pt modelId="{2D405A68-EE62-4383-B22E-A229D4A70462}">
      <dgm:prSet/>
      <dgm:spPr/>
      <dgm:t>
        <a:bodyPr/>
        <a:lstStyle/>
        <a:p>
          <a:r>
            <a:rPr lang="sk-SK" dirty="0"/>
            <a:t>Jednotlivé zastávky prímestskej autobusovej dopravy sú zaradené do navrhnutých tarifných zón</a:t>
          </a:r>
          <a:endParaRPr lang="en-US" dirty="0"/>
        </a:p>
      </dgm:t>
    </dgm:pt>
    <dgm:pt modelId="{92641447-80AE-43E1-A219-A96C85597AC4}" type="parTrans" cxnId="{BCC1C46F-3F52-4783-B944-A58F264BC205}">
      <dgm:prSet/>
      <dgm:spPr/>
      <dgm:t>
        <a:bodyPr/>
        <a:lstStyle/>
        <a:p>
          <a:endParaRPr lang="en-US"/>
        </a:p>
      </dgm:t>
    </dgm:pt>
    <dgm:pt modelId="{06909606-6804-4DE8-B2D9-5172BD3560A3}" type="sibTrans" cxnId="{BCC1C46F-3F52-4783-B944-A58F264BC205}">
      <dgm:prSet/>
      <dgm:spPr/>
      <dgm:t>
        <a:bodyPr/>
        <a:lstStyle/>
        <a:p>
          <a:endParaRPr lang="en-US"/>
        </a:p>
      </dgm:t>
    </dgm:pt>
    <dgm:pt modelId="{C6EC15CA-2585-4103-87A1-F113A198BFA6}">
      <dgm:prSet/>
      <dgm:spPr/>
      <dgm:t>
        <a:bodyPr/>
        <a:lstStyle/>
        <a:p>
          <a:r>
            <a:rPr lang="sk-SK" dirty="0"/>
            <a:t>Riešenie zónovej príslušnosť zastávok na rázcestí</a:t>
          </a:r>
          <a:endParaRPr lang="en-US" dirty="0"/>
        </a:p>
      </dgm:t>
    </dgm:pt>
    <dgm:pt modelId="{0ACF5C26-FB94-4AC8-A2AA-5F10C9D3EDED}" type="parTrans" cxnId="{8610161B-4C0D-44E3-B1EA-07A65163F705}">
      <dgm:prSet/>
      <dgm:spPr/>
      <dgm:t>
        <a:bodyPr/>
        <a:lstStyle/>
        <a:p>
          <a:endParaRPr lang="en-US"/>
        </a:p>
      </dgm:t>
    </dgm:pt>
    <dgm:pt modelId="{AAB18C74-84F8-4FB6-8EAE-0B8CA2A5875E}" type="sibTrans" cxnId="{8610161B-4C0D-44E3-B1EA-07A65163F705}">
      <dgm:prSet/>
      <dgm:spPr/>
      <dgm:t>
        <a:bodyPr/>
        <a:lstStyle/>
        <a:p>
          <a:endParaRPr lang="en-US"/>
        </a:p>
      </dgm:t>
    </dgm:pt>
    <dgm:pt modelId="{0F08D03F-2A48-4155-A676-4D9AB401F5AD}" type="pres">
      <dgm:prSet presAssocID="{816EFD7C-A904-4FE6-8362-FC3315F7D4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A4EE8E6-3C89-4770-9411-36DD4601417D}" type="pres">
      <dgm:prSet presAssocID="{816EFD7C-A904-4FE6-8362-FC3315F7D46C}" presName="dummyMaxCanvas" presStyleCnt="0">
        <dgm:presLayoutVars/>
      </dgm:prSet>
      <dgm:spPr/>
    </dgm:pt>
    <dgm:pt modelId="{F479D38D-827F-4124-A06C-232C498D852F}" type="pres">
      <dgm:prSet presAssocID="{816EFD7C-A904-4FE6-8362-FC3315F7D46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F575752-38D6-43B3-9636-513B027C3695}" type="pres">
      <dgm:prSet presAssocID="{816EFD7C-A904-4FE6-8362-FC3315F7D46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42E0E1-9A6C-4C11-B7F9-6FB08ACA04BC}" type="pres">
      <dgm:prSet presAssocID="{816EFD7C-A904-4FE6-8362-FC3315F7D46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9E6ED97-3277-44B4-8A99-F242A03B530A}" type="pres">
      <dgm:prSet presAssocID="{816EFD7C-A904-4FE6-8362-FC3315F7D46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BE8841-AF8D-4429-9B58-FBF2A85FE7FD}" type="pres">
      <dgm:prSet presAssocID="{816EFD7C-A904-4FE6-8362-FC3315F7D46C}" presName="FiveNodes_5" presStyleLbl="node1" presStyleIdx="4" presStyleCnt="5" custLinFactNeighborX="-13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B3C1D3-A7CD-44E0-BCA9-35D8F4962895}" type="pres">
      <dgm:prSet presAssocID="{816EFD7C-A904-4FE6-8362-FC3315F7D46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E97F38-119A-45D2-9C73-0FB8B8DF9A8A}" type="pres">
      <dgm:prSet presAssocID="{816EFD7C-A904-4FE6-8362-FC3315F7D46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35F458-3D0C-427A-9942-1C6EBDDF643C}" type="pres">
      <dgm:prSet presAssocID="{816EFD7C-A904-4FE6-8362-FC3315F7D46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F835EE-278E-4C8A-B107-1F23AB471B52}" type="pres">
      <dgm:prSet presAssocID="{816EFD7C-A904-4FE6-8362-FC3315F7D46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88C990D-6668-45FC-8D92-EBE57A5ACA72}" type="pres">
      <dgm:prSet presAssocID="{816EFD7C-A904-4FE6-8362-FC3315F7D46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364C87D-6834-43A0-9C97-E6CD78834615}" type="pres">
      <dgm:prSet presAssocID="{816EFD7C-A904-4FE6-8362-FC3315F7D46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38325EB-EFD0-40AE-9ECE-166719DC7941}" type="pres">
      <dgm:prSet presAssocID="{816EFD7C-A904-4FE6-8362-FC3315F7D46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89EFF38-D874-493D-B282-CD21B3816497}" type="pres">
      <dgm:prSet presAssocID="{816EFD7C-A904-4FE6-8362-FC3315F7D46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003FE9-64F3-4E0C-800F-1863C0E6EFEE}" type="pres">
      <dgm:prSet presAssocID="{816EFD7C-A904-4FE6-8362-FC3315F7D46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CA232C3-ED19-44A9-9CBF-6CA806601229}" type="presOf" srcId="{2D405A68-EE62-4383-B22E-A229D4A70462}" destId="{F9E6ED97-3277-44B4-8A99-F242A03B530A}" srcOrd="0" destOrd="0" presId="urn:microsoft.com/office/officeart/2005/8/layout/vProcess5"/>
    <dgm:cxn modelId="{CAEF7550-5223-48B4-9317-7BAD77767691}" type="presOf" srcId="{2D405A68-EE62-4383-B22E-A229D4A70462}" destId="{189EFF38-D874-493D-B282-CD21B3816497}" srcOrd="1" destOrd="0" presId="urn:microsoft.com/office/officeart/2005/8/layout/vProcess5"/>
    <dgm:cxn modelId="{70510C54-2822-4E1F-8B34-159F5CB9D61D}" type="presOf" srcId="{2D4E9F17-5814-4D94-A162-501F0089B834}" destId="{D3B3C1D3-A7CD-44E0-BCA9-35D8F4962895}" srcOrd="0" destOrd="0" presId="urn:microsoft.com/office/officeart/2005/8/layout/vProcess5"/>
    <dgm:cxn modelId="{C06D536F-A603-4C5F-98BB-7A60A8D323AA}" type="presOf" srcId="{CE8CC88B-AA65-4B86-92DC-D5AD8D741326}" destId="{8535F458-3D0C-427A-9942-1C6EBDDF643C}" srcOrd="0" destOrd="0" presId="urn:microsoft.com/office/officeart/2005/8/layout/vProcess5"/>
    <dgm:cxn modelId="{8610161B-4C0D-44E3-B1EA-07A65163F705}" srcId="{816EFD7C-A904-4FE6-8362-FC3315F7D46C}" destId="{C6EC15CA-2585-4103-87A1-F113A198BFA6}" srcOrd="4" destOrd="0" parTransId="{0ACF5C26-FB94-4AC8-A2AA-5F10C9D3EDED}" sibTransId="{AAB18C74-84F8-4FB6-8EAE-0B8CA2A5875E}"/>
    <dgm:cxn modelId="{1C52F7E4-0B04-4B8A-956B-E791D7E500FD}" type="presOf" srcId="{785EDA6E-BF71-4C8A-BD5B-54F964EFFBA7}" destId="{F479D38D-827F-4124-A06C-232C498D852F}" srcOrd="0" destOrd="0" presId="urn:microsoft.com/office/officeart/2005/8/layout/vProcess5"/>
    <dgm:cxn modelId="{E700E047-6FC1-4057-BD08-841A490D046C}" type="presOf" srcId="{C6EC15CA-2585-4103-87A1-F113A198BFA6}" destId="{F2003FE9-64F3-4E0C-800F-1863C0E6EFEE}" srcOrd="1" destOrd="0" presId="urn:microsoft.com/office/officeart/2005/8/layout/vProcess5"/>
    <dgm:cxn modelId="{D6DDCAAA-3696-4676-89AF-044104C41002}" type="presOf" srcId="{785EDA6E-BF71-4C8A-BD5B-54F964EFFBA7}" destId="{188C990D-6668-45FC-8D92-EBE57A5ACA72}" srcOrd="1" destOrd="0" presId="urn:microsoft.com/office/officeart/2005/8/layout/vProcess5"/>
    <dgm:cxn modelId="{F06905E9-B03F-4B43-BD0E-EF40959C1D9C}" type="presOf" srcId="{06909606-6804-4DE8-B2D9-5172BD3560A3}" destId="{90F835EE-278E-4C8A-B107-1F23AB471B52}" srcOrd="0" destOrd="0" presId="urn:microsoft.com/office/officeart/2005/8/layout/vProcess5"/>
    <dgm:cxn modelId="{7197D104-45D3-4B03-B3C3-A5CF4411BCD2}" type="presOf" srcId="{6D263EFC-DA99-4071-8992-26FED4CB1EAC}" destId="{D7E97F38-119A-45D2-9C73-0FB8B8DF9A8A}" srcOrd="0" destOrd="0" presId="urn:microsoft.com/office/officeart/2005/8/layout/vProcess5"/>
    <dgm:cxn modelId="{BCC1C46F-3F52-4783-B944-A58F264BC205}" srcId="{816EFD7C-A904-4FE6-8362-FC3315F7D46C}" destId="{2D405A68-EE62-4383-B22E-A229D4A70462}" srcOrd="3" destOrd="0" parTransId="{92641447-80AE-43E1-A219-A96C85597AC4}" sibTransId="{06909606-6804-4DE8-B2D9-5172BD3560A3}"/>
    <dgm:cxn modelId="{1DE447FF-4669-4190-B0D2-06061159C42D}" srcId="{816EFD7C-A904-4FE6-8362-FC3315F7D46C}" destId="{708D2F78-4366-4027-8DF1-F7C63F9639AC}" srcOrd="2" destOrd="0" parTransId="{894E8E6A-3A3F-4340-A111-E2A73467B708}" sibTransId="{CE8CC88B-AA65-4B86-92DC-D5AD8D741326}"/>
    <dgm:cxn modelId="{3E2E2D7B-1E7C-476B-9BB7-4357E716A7A2}" type="presOf" srcId="{708D2F78-4366-4027-8DF1-F7C63F9639AC}" destId="{3D42E0E1-9A6C-4C11-B7F9-6FB08ACA04BC}" srcOrd="0" destOrd="0" presId="urn:microsoft.com/office/officeart/2005/8/layout/vProcess5"/>
    <dgm:cxn modelId="{7D97062F-8C81-47FF-82BE-7C600AD11619}" srcId="{816EFD7C-A904-4FE6-8362-FC3315F7D46C}" destId="{785EDA6E-BF71-4C8A-BD5B-54F964EFFBA7}" srcOrd="0" destOrd="0" parTransId="{3DD1FB04-70A0-428D-A205-09FCE838C885}" sibTransId="{2D4E9F17-5814-4D94-A162-501F0089B834}"/>
    <dgm:cxn modelId="{9A04DFE2-B89E-41D2-A8CA-B9280004BBE1}" type="presOf" srcId="{065BD08F-638B-4E10-9A0F-A8F947D34CA1}" destId="{0364C87D-6834-43A0-9C97-E6CD78834615}" srcOrd="1" destOrd="0" presId="urn:microsoft.com/office/officeart/2005/8/layout/vProcess5"/>
    <dgm:cxn modelId="{C7389970-82A6-458A-B184-73755444E8E3}" type="presOf" srcId="{065BD08F-638B-4E10-9A0F-A8F947D34CA1}" destId="{AF575752-38D6-43B3-9636-513B027C3695}" srcOrd="0" destOrd="0" presId="urn:microsoft.com/office/officeart/2005/8/layout/vProcess5"/>
    <dgm:cxn modelId="{9917850C-92E4-4D37-9731-A7C1664EF6E9}" type="presOf" srcId="{816EFD7C-A904-4FE6-8362-FC3315F7D46C}" destId="{0F08D03F-2A48-4155-A676-4D9AB401F5AD}" srcOrd="0" destOrd="0" presId="urn:microsoft.com/office/officeart/2005/8/layout/vProcess5"/>
    <dgm:cxn modelId="{00F0A027-5419-4E47-83A0-DB834ECB36E2}" type="presOf" srcId="{C6EC15CA-2585-4103-87A1-F113A198BFA6}" destId="{85BE8841-AF8D-4429-9B58-FBF2A85FE7FD}" srcOrd="0" destOrd="0" presId="urn:microsoft.com/office/officeart/2005/8/layout/vProcess5"/>
    <dgm:cxn modelId="{9F9D7A3F-5D4A-4977-ABA0-35608FA8E48E}" type="presOf" srcId="{708D2F78-4366-4027-8DF1-F7C63F9639AC}" destId="{238325EB-EFD0-40AE-9ECE-166719DC7941}" srcOrd="1" destOrd="0" presId="urn:microsoft.com/office/officeart/2005/8/layout/vProcess5"/>
    <dgm:cxn modelId="{3F1434E0-B944-4C02-AF1D-A93B804B5108}" srcId="{816EFD7C-A904-4FE6-8362-FC3315F7D46C}" destId="{065BD08F-638B-4E10-9A0F-A8F947D34CA1}" srcOrd="1" destOrd="0" parTransId="{5A0A920C-FBE8-4A3E-9645-8D3576C9D125}" sibTransId="{6D263EFC-DA99-4071-8992-26FED4CB1EAC}"/>
    <dgm:cxn modelId="{CB7C0416-5F20-4245-974B-2AE6B7705E40}" type="presParOf" srcId="{0F08D03F-2A48-4155-A676-4D9AB401F5AD}" destId="{2A4EE8E6-3C89-4770-9411-36DD4601417D}" srcOrd="0" destOrd="0" presId="urn:microsoft.com/office/officeart/2005/8/layout/vProcess5"/>
    <dgm:cxn modelId="{6B6AACA3-E486-49C2-915B-5E4140CFEF3D}" type="presParOf" srcId="{0F08D03F-2A48-4155-A676-4D9AB401F5AD}" destId="{F479D38D-827F-4124-A06C-232C498D852F}" srcOrd="1" destOrd="0" presId="urn:microsoft.com/office/officeart/2005/8/layout/vProcess5"/>
    <dgm:cxn modelId="{AE664443-874D-484C-818D-C417B7DF1CA9}" type="presParOf" srcId="{0F08D03F-2A48-4155-A676-4D9AB401F5AD}" destId="{AF575752-38D6-43B3-9636-513B027C3695}" srcOrd="2" destOrd="0" presId="urn:microsoft.com/office/officeart/2005/8/layout/vProcess5"/>
    <dgm:cxn modelId="{04100625-3790-4436-86E8-0FFB05C34E00}" type="presParOf" srcId="{0F08D03F-2A48-4155-A676-4D9AB401F5AD}" destId="{3D42E0E1-9A6C-4C11-B7F9-6FB08ACA04BC}" srcOrd="3" destOrd="0" presId="urn:microsoft.com/office/officeart/2005/8/layout/vProcess5"/>
    <dgm:cxn modelId="{00D76D5F-186B-4F10-978A-B303088CE515}" type="presParOf" srcId="{0F08D03F-2A48-4155-A676-4D9AB401F5AD}" destId="{F9E6ED97-3277-44B4-8A99-F242A03B530A}" srcOrd="4" destOrd="0" presId="urn:microsoft.com/office/officeart/2005/8/layout/vProcess5"/>
    <dgm:cxn modelId="{67FF2E97-0193-4B02-B987-3A0E17715115}" type="presParOf" srcId="{0F08D03F-2A48-4155-A676-4D9AB401F5AD}" destId="{85BE8841-AF8D-4429-9B58-FBF2A85FE7FD}" srcOrd="5" destOrd="0" presId="urn:microsoft.com/office/officeart/2005/8/layout/vProcess5"/>
    <dgm:cxn modelId="{93669FF1-E328-45B9-92EA-F606BD2B8EBB}" type="presParOf" srcId="{0F08D03F-2A48-4155-A676-4D9AB401F5AD}" destId="{D3B3C1D3-A7CD-44E0-BCA9-35D8F4962895}" srcOrd="6" destOrd="0" presId="urn:microsoft.com/office/officeart/2005/8/layout/vProcess5"/>
    <dgm:cxn modelId="{339788DB-9471-4EE0-81BA-6B5655727A72}" type="presParOf" srcId="{0F08D03F-2A48-4155-A676-4D9AB401F5AD}" destId="{D7E97F38-119A-45D2-9C73-0FB8B8DF9A8A}" srcOrd="7" destOrd="0" presId="urn:microsoft.com/office/officeart/2005/8/layout/vProcess5"/>
    <dgm:cxn modelId="{33E2D6D7-E471-47F6-8C5B-9DAADFD69E37}" type="presParOf" srcId="{0F08D03F-2A48-4155-A676-4D9AB401F5AD}" destId="{8535F458-3D0C-427A-9942-1C6EBDDF643C}" srcOrd="8" destOrd="0" presId="urn:microsoft.com/office/officeart/2005/8/layout/vProcess5"/>
    <dgm:cxn modelId="{6CC32A18-0CE6-41DB-88BC-FC82B114B1F3}" type="presParOf" srcId="{0F08D03F-2A48-4155-A676-4D9AB401F5AD}" destId="{90F835EE-278E-4C8A-B107-1F23AB471B52}" srcOrd="9" destOrd="0" presId="urn:microsoft.com/office/officeart/2005/8/layout/vProcess5"/>
    <dgm:cxn modelId="{9B8E0FE2-8229-4218-B5F5-6ADDEB27078F}" type="presParOf" srcId="{0F08D03F-2A48-4155-A676-4D9AB401F5AD}" destId="{188C990D-6668-45FC-8D92-EBE57A5ACA72}" srcOrd="10" destOrd="0" presId="urn:microsoft.com/office/officeart/2005/8/layout/vProcess5"/>
    <dgm:cxn modelId="{1653AF53-BB8D-4AA8-BDE9-8445D5A59123}" type="presParOf" srcId="{0F08D03F-2A48-4155-A676-4D9AB401F5AD}" destId="{0364C87D-6834-43A0-9C97-E6CD78834615}" srcOrd="11" destOrd="0" presId="urn:microsoft.com/office/officeart/2005/8/layout/vProcess5"/>
    <dgm:cxn modelId="{F55BACE1-6F34-4E03-882E-CC8C4A35B3C1}" type="presParOf" srcId="{0F08D03F-2A48-4155-A676-4D9AB401F5AD}" destId="{238325EB-EFD0-40AE-9ECE-166719DC7941}" srcOrd="12" destOrd="0" presId="urn:microsoft.com/office/officeart/2005/8/layout/vProcess5"/>
    <dgm:cxn modelId="{2F21C3B3-68CC-4B53-A2E5-4014EA664379}" type="presParOf" srcId="{0F08D03F-2A48-4155-A676-4D9AB401F5AD}" destId="{189EFF38-D874-493D-B282-CD21B3816497}" srcOrd="13" destOrd="0" presId="urn:microsoft.com/office/officeart/2005/8/layout/vProcess5"/>
    <dgm:cxn modelId="{2495E97C-D478-422E-9500-DEB72CCACE89}" type="presParOf" srcId="{0F08D03F-2A48-4155-A676-4D9AB401F5AD}" destId="{F2003FE9-64F3-4E0C-800F-1863C0E6EFE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EFD7C-A904-4FE6-8362-FC3315F7D46C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5EDA6E-BF71-4C8A-BD5B-54F964EFFBA7}">
      <dgm:prSet/>
      <dgm:spPr/>
      <dgm:t>
        <a:bodyPr/>
        <a:lstStyle/>
        <a:p>
          <a:r>
            <a:rPr lang="sk-SK" dirty="0"/>
            <a:t>Cenový modul bol stanovený vo výške 0,35 €</a:t>
          </a:r>
          <a:endParaRPr lang="en-US" dirty="0"/>
        </a:p>
      </dgm:t>
    </dgm:pt>
    <dgm:pt modelId="{3DD1FB04-70A0-428D-A205-09FCE838C885}" type="parTrans" cxnId="{7D97062F-8C81-47FF-82BE-7C600AD11619}">
      <dgm:prSet/>
      <dgm:spPr/>
      <dgm:t>
        <a:bodyPr/>
        <a:lstStyle/>
        <a:p>
          <a:endParaRPr lang="en-US"/>
        </a:p>
      </dgm:t>
    </dgm:pt>
    <dgm:pt modelId="{2D4E9F17-5814-4D94-A162-501F0089B834}" type="sibTrans" cxnId="{7D97062F-8C81-47FF-82BE-7C600AD11619}">
      <dgm:prSet/>
      <dgm:spPr/>
      <dgm:t>
        <a:bodyPr/>
        <a:lstStyle/>
        <a:p>
          <a:endParaRPr lang="en-US"/>
        </a:p>
      </dgm:t>
    </dgm:pt>
    <dgm:pt modelId="{065BD08F-638B-4E10-9A0F-A8F947D34CA1}">
      <dgm:prSet/>
      <dgm:spPr/>
      <dgm:t>
        <a:bodyPr/>
        <a:lstStyle/>
        <a:p>
          <a:r>
            <a:rPr lang="sk-SK" dirty="0"/>
            <a:t>Výška bola stanovená na základe priemernej ceny cestovného so </a:t>
          </a:r>
          <a:r>
            <a:rPr lang="sk-SK" b="1" dirty="0"/>
            <a:t>súčasnej tarify </a:t>
          </a:r>
          <a:r>
            <a:rPr lang="sk-SK" b="0" dirty="0"/>
            <a:t>(r. 2011)</a:t>
          </a:r>
          <a:r>
            <a:rPr lang="sk-SK" b="1" dirty="0"/>
            <a:t> </a:t>
          </a:r>
          <a:r>
            <a:rPr lang="sk-SK" dirty="0"/>
            <a:t>v tarifných pásmach do 10 km pri platbách z dopravnej čipovej karty</a:t>
          </a:r>
          <a:endParaRPr lang="en-US" dirty="0"/>
        </a:p>
      </dgm:t>
    </dgm:pt>
    <dgm:pt modelId="{5A0A920C-FBE8-4A3E-9645-8D3576C9D125}" type="parTrans" cxnId="{3F1434E0-B944-4C02-AF1D-A93B804B5108}">
      <dgm:prSet/>
      <dgm:spPr/>
      <dgm:t>
        <a:bodyPr/>
        <a:lstStyle/>
        <a:p>
          <a:endParaRPr lang="en-US"/>
        </a:p>
      </dgm:t>
    </dgm:pt>
    <dgm:pt modelId="{6D263EFC-DA99-4071-8992-26FED4CB1EAC}" type="sibTrans" cxnId="{3F1434E0-B944-4C02-AF1D-A93B804B5108}">
      <dgm:prSet/>
      <dgm:spPr/>
      <dgm:t>
        <a:bodyPr/>
        <a:lstStyle/>
        <a:p>
          <a:endParaRPr lang="en-US"/>
        </a:p>
      </dgm:t>
    </dgm:pt>
    <dgm:pt modelId="{708D2F78-4366-4027-8DF1-F7C63F9639AC}">
      <dgm:prSet/>
      <dgm:spPr/>
      <dgm:t>
        <a:bodyPr/>
        <a:lstStyle/>
        <a:p>
          <a:r>
            <a:rPr lang="sk-SK" dirty="0"/>
            <a:t>Veľkosť tarifnej zóny je v priemere 7-10 km</a:t>
          </a:r>
          <a:endParaRPr lang="en-US" dirty="0"/>
        </a:p>
      </dgm:t>
    </dgm:pt>
    <dgm:pt modelId="{894E8E6A-3A3F-4340-A111-E2A73467B708}" type="parTrans" cxnId="{1DE447FF-4669-4190-B0D2-06061159C42D}">
      <dgm:prSet/>
      <dgm:spPr/>
      <dgm:t>
        <a:bodyPr/>
        <a:lstStyle/>
        <a:p>
          <a:endParaRPr lang="en-US"/>
        </a:p>
      </dgm:t>
    </dgm:pt>
    <dgm:pt modelId="{CE8CC88B-AA65-4B86-92DC-D5AD8D741326}" type="sibTrans" cxnId="{1DE447FF-4669-4190-B0D2-06061159C42D}">
      <dgm:prSet/>
      <dgm:spPr/>
      <dgm:t>
        <a:bodyPr/>
        <a:lstStyle/>
        <a:p>
          <a:endParaRPr lang="en-US"/>
        </a:p>
      </dgm:t>
    </dgm:pt>
    <dgm:pt modelId="{0F08D03F-2A48-4155-A676-4D9AB401F5AD}" type="pres">
      <dgm:prSet presAssocID="{816EFD7C-A904-4FE6-8362-FC3315F7D4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A4EE8E6-3C89-4770-9411-36DD4601417D}" type="pres">
      <dgm:prSet presAssocID="{816EFD7C-A904-4FE6-8362-FC3315F7D46C}" presName="dummyMaxCanvas" presStyleCnt="0">
        <dgm:presLayoutVars/>
      </dgm:prSet>
      <dgm:spPr/>
    </dgm:pt>
    <dgm:pt modelId="{15C3DAFA-9128-499D-B6CA-BE1C363C401A}" type="pres">
      <dgm:prSet presAssocID="{816EFD7C-A904-4FE6-8362-FC3315F7D46C}" presName="ThreeNodes_1" presStyleLbl="node1" presStyleIdx="0" presStyleCnt="3" custLinFactNeighborY="-327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10A1E57-5CEF-4B1D-8470-6C9BAC2BF0B7}" type="pres">
      <dgm:prSet presAssocID="{816EFD7C-A904-4FE6-8362-FC3315F7D4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039B5A2-701D-4817-BA29-466D2BA68C58}" type="pres">
      <dgm:prSet presAssocID="{816EFD7C-A904-4FE6-8362-FC3315F7D4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183596-B5A8-43AD-AE0E-F897617EDE78}" type="pres">
      <dgm:prSet presAssocID="{816EFD7C-A904-4FE6-8362-FC3315F7D4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7DC346-F6F3-4E33-BA58-6FAAFF21E097}" type="pres">
      <dgm:prSet presAssocID="{816EFD7C-A904-4FE6-8362-FC3315F7D4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A145165-52B1-442C-9F5F-A17845F5D664}" type="pres">
      <dgm:prSet presAssocID="{816EFD7C-A904-4FE6-8362-FC3315F7D4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1CD62D-9D26-44D8-8F80-D8AEBA019464}" type="pres">
      <dgm:prSet presAssocID="{816EFD7C-A904-4FE6-8362-FC3315F7D4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2B8F3A-91CD-4D8D-A037-9363CB7FAD37}" type="pres">
      <dgm:prSet presAssocID="{816EFD7C-A904-4FE6-8362-FC3315F7D4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6AF2EF6-04C1-4CFB-A9DB-3D5AB9D1F08E}" type="presOf" srcId="{065BD08F-638B-4E10-9A0F-A8F947D34CA1}" destId="{C10A1E57-5CEF-4B1D-8470-6C9BAC2BF0B7}" srcOrd="0" destOrd="0" presId="urn:microsoft.com/office/officeart/2005/8/layout/vProcess5"/>
    <dgm:cxn modelId="{10A2661E-B401-40A2-ABAC-BE2FD222FEA1}" type="presOf" srcId="{065BD08F-638B-4E10-9A0F-A8F947D34CA1}" destId="{771CD62D-9D26-44D8-8F80-D8AEBA019464}" srcOrd="1" destOrd="0" presId="urn:microsoft.com/office/officeart/2005/8/layout/vProcess5"/>
    <dgm:cxn modelId="{13193A59-BFC4-4969-8EB9-64582E67569E}" type="presOf" srcId="{2D4E9F17-5814-4D94-A162-501F0089B834}" destId="{E9183596-B5A8-43AD-AE0E-F897617EDE78}" srcOrd="0" destOrd="0" presId="urn:microsoft.com/office/officeart/2005/8/layout/vProcess5"/>
    <dgm:cxn modelId="{28D3B517-B716-486D-BAC7-5AF94DE2891E}" type="presOf" srcId="{6D263EFC-DA99-4071-8992-26FED4CB1EAC}" destId="{BE7DC346-F6F3-4E33-BA58-6FAAFF21E097}" srcOrd="0" destOrd="0" presId="urn:microsoft.com/office/officeart/2005/8/layout/vProcess5"/>
    <dgm:cxn modelId="{1DE447FF-4669-4190-B0D2-06061159C42D}" srcId="{816EFD7C-A904-4FE6-8362-FC3315F7D46C}" destId="{708D2F78-4366-4027-8DF1-F7C63F9639AC}" srcOrd="2" destOrd="0" parTransId="{894E8E6A-3A3F-4340-A111-E2A73467B708}" sibTransId="{CE8CC88B-AA65-4B86-92DC-D5AD8D741326}"/>
    <dgm:cxn modelId="{5CF40860-022C-499A-A15E-6604950B3911}" type="presOf" srcId="{708D2F78-4366-4027-8DF1-F7C63F9639AC}" destId="{3039B5A2-701D-4817-BA29-466D2BA68C58}" srcOrd="0" destOrd="0" presId="urn:microsoft.com/office/officeart/2005/8/layout/vProcess5"/>
    <dgm:cxn modelId="{A9D22180-2615-4777-896D-60BFE45B409C}" type="presOf" srcId="{708D2F78-4366-4027-8DF1-F7C63F9639AC}" destId="{D72B8F3A-91CD-4D8D-A037-9363CB7FAD37}" srcOrd="1" destOrd="0" presId="urn:microsoft.com/office/officeart/2005/8/layout/vProcess5"/>
    <dgm:cxn modelId="{7D97062F-8C81-47FF-82BE-7C600AD11619}" srcId="{816EFD7C-A904-4FE6-8362-FC3315F7D46C}" destId="{785EDA6E-BF71-4C8A-BD5B-54F964EFFBA7}" srcOrd="0" destOrd="0" parTransId="{3DD1FB04-70A0-428D-A205-09FCE838C885}" sibTransId="{2D4E9F17-5814-4D94-A162-501F0089B834}"/>
    <dgm:cxn modelId="{9917850C-92E4-4D37-9731-A7C1664EF6E9}" type="presOf" srcId="{816EFD7C-A904-4FE6-8362-FC3315F7D46C}" destId="{0F08D03F-2A48-4155-A676-4D9AB401F5AD}" srcOrd="0" destOrd="0" presId="urn:microsoft.com/office/officeart/2005/8/layout/vProcess5"/>
    <dgm:cxn modelId="{8890BBEB-90C5-4D03-92F9-CB366E423753}" type="presOf" srcId="{785EDA6E-BF71-4C8A-BD5B-54F964EFFBA7}" destId="{CA145165-52B1-442C-9F5F-A17845F5D664}" srcOrd="1" destOrd="0" presId="urn:microsoft.com/office/officeart/2005/8/layout/vProcess5"/>
    <dgm:cxn modelId="{DAFCE36F-36D0-431E-A020-9FB4BA8BEBBE}" type="presOf" srcId="{785EDA6E-BF71-4C8A-BD5B-54F964EFFBA7}" destId="{15C3DAFA-9128-499D-B6CA-BE1C363C401A}" srcOrd="0" destOrd="0" presId="urn:microsoft.com/office/officeart/2005/8/layout/vProcess5"/>
    <dgm:cxn modelId="{3F1434E0-B944-4C02-AF1D-A93B804B5108}" srcId="{816EFD7C-A904-4FE6-8362-FC3315F7D46C}" destId="{065BD08F-638B-4E10-9A0F-A8F947D34CA1}" srcOrd="1" destOrd="0" parTransId="{5A0A920C-FBE8-4A3E-9645-8D3576C9D125}" sibTransId="{6D263EFC-DA99-4071-8992-26FED4CB1EAC}"/>
    <dgm:cxn modelId="{CB7C0416-5F20-4245-974B-2AE6B7705E40}" type="presParOf" srcId="{0F08D03F-2A48-4155-A676-4D9AB401F5AD}" destId="{2A4EE8E6-3C89-4770-9411-36DD4601417D}" srcOrd="0" destOrd="0" presId="urn:microsoft.com/office/officeart/2005/8/layout/vProcess5"/>
    <dgm:cxn modelId="{253CA089-FA63-418F-A215-67E1A7EB1D24}" type="presParOf" srcId="{0F08D03F-2A48-4155-A676-4D9AB401F5AD}" destId="{15C3DAFA-9128-499D-B6CA-BE1C363C401A}" srcOrd="1" destOrd="0" presId="urn:microsoft.com/office/officeart/2005/8/layout/vProcess5"/>
    <dgm:cxn modelId="{6143FA08-DC5A-4381-B307-197D3CDD4DC7}" type="presParOf" srcId="{0F08D03F-2A48-4155-A676-4D9AB401F5AD}" destId="{C10A1E57-5CEF-4B1D-8470-6C9BAC2BF0B7}" srcOrd="2" destOrd="0" presId="urn:microsoft.com/office/officeart/2005/8/layout/vProcess5"/>
    <dgm:cxn modelId="{727E4C60-736A-4FC1-B69A-891C8DE46385}" type="presParOf" srcId="{0F08D03F-2A48-4155-A676-4D9AB401F5AD}" destId="{3039B5A2-701D-4817-BA29-466D2BA68C58}" srcOrd="3" destOrd="0" presId="urn:microsoft.com/office/officeart/2005/8/layout/vProcess5"/>
    <dgm:cxn modelId="{B0D1755B-AABB-4D08-8B1C-8CB868D5870C}" type="presParOf" srcId="{0F08D03F-2A48-4155-A676-4D9AB401F5AD}" destId="{E9183596-B5A8-43AD-AE0E-F897617EDE78}" srcOrd="4" destOrd="0" presId="urn:microsoft.com/office/officeart/2005/8/layout/vProcess5"/>
    <dgm:cxn modelId="{0F1C0686-B61A-4A96-A5D6-5F3B19F59BB1}" type="presParOf" srcId="{0F08D03F-2A48-4155-A676-4D9AB401F5AD}" destId="{BE7DC346-F6F3-4E33-BA58-6FAAFF21E097}" srcOrd="5" destOrd="0" presId="urn:microsoft.com/office/officeart/2005/8/layout/vProcess5"/>
    <dgm:cxn modelId="{396E7653-3EF1-4348-AE9E-7C820E4CEAB8}" type="presParOf" srcId="{0F08D03F-2A48-4155-A676-4D9AB401F5AD}" destId="{CA145165-52B1-442C-9F5F-A17845F5D664}" srcOrd="6" destOrd="0" presId="urn:microsoft.com/office/officeart/2005/8/layout/vProcess5"/>
    <dgm:cxn modelId="{6A9AFE2C-E437-4EFA-84F9-F6AFC7DD82D2}" type="presParOf" srcId="{0F08D03F-2A48-4155-A676-4D9AB401F5AD}" destId="{771CD62D-9D26-44D8-8F80-D8AEBA019464}" srcOrd="7" destOrd="0" presId="urn:microsoft.com/office/officeart/2005/8/layout/vProcess5"/>
    <dgm:cxn modelId="{5753B739-2187-4697-9375-0521233604B2}" type="presParOf" srcId="{0F08D03F-2A48-4155-A676-4D9AB401F5AD}" destId="{D72B8F3A-91CD-4D8D-A037-9363CB7FAD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EFD7C-A904-4FE6-8362-FC3315F7D46C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5EDA6E-BF71-4C8A-BD5B-54F964EFFBA7}">
      <dgm:prSet/>
      <dgm:spPr/>
      <dgm:t>
        <a:bodyPr/>
        <a:lstStyle/>
        <a:p>
          <a:r>
            <a:rPr lang="sk-SK"/>
            <a:t>Cena cestovného </a:t>
          </a:r>
          <a:r>
            <a:rPr lang="sk-SK" dirty="0"/>
            <a:t>za jednu tarifnú zónu bola stanovená ako 34-násobok ceny cenového modulu</a:t>
          </a:r>
          <a:endParaRPr lang="en-US" dirty="0"/>
        </a:p>
      </dgm:t>
    </dgm:pt>
    <dgm:pt modelId="{3DD1FB04-70A0-428D-A205-09FCE838C885}" type="parTrans" cxnId="{7D97062F-8C81-47FF-82BE-7C600AD11619}">
      <dgm:prSet/>
      <dgm:spPr/>
      <dgm:t>
        <a:bodyPr/>
        <a:lstStyle/>
        <a:p>
          <a:endParaRPr lang="en-US"/>
        </a:p>
      </dgm:t>
    </dgm:pt>
    <dgm:pt modelId="{2D4E9F17-5814-4D94-A162-501F0089B834}" type="sibTrans" cxnId="{7D97062F-8C81-47FF-82BE-7C600AD11619}">
      <dgm:prSet/>
      <dgm:spPr/>
      <dgm:t>
        <a:bodyPr/>
        <a:lstStyle/>
        <a:p>
          <a:endParaRPr lang="en-US"/>
        </a:p>
      </dgm:t>
    </dgm:pt>
    <dgm:pt modelId="{065BD08F-638B-4E10-9A0F-A8F947D34CA1}">
      <dgm:prSet/>
      <dgm:spPr/>
      <dgm:t>
        <a:bodyPr/>
        <a:lstStyle/>
        <a:p>
          <a:r>
            <a:rPr lang="sk-SK" dirty="0"/>
            <a:t>34 - násobok bol zvolený z ohľadom na priemerný počet ciest do mesiaca (v súčasnosti cestujúci realizuje cca 40 ciest do mesiaca; priemerný mesiac má 20 pracovných dní)</a:t>
          </a:r>
          <a:endParaRPr lang="en-US" dirty="0"/>
        </a:p>
      </dgm:t>
    </dgm:pt>
    <dgm:pt modelId="{5A0A920C-FBE8-4A3E-9645-8D3576C9D125}" type="parTrans" cxnId="{3F1434E0-B944-4C02-AF1D-A93B804B5108}">
      <dgm:prSet/>
      <dgm:spPr/>
      <dgm:t>
        <a:bodyPr/>
        <a:lstStyle/>
        <a:p>
          <a:endParaRPr lang="en-US"/>
        </a:p>
      </dgm:t>
    </dgm:pt>
    <dgm:pt modelId="{6D263EFC-DA99-4071-8992-26FED4CB1EAC}" type="sibTrans" cxnId="{3F1434E0-B944-4C02-AF1D-A93B804B5108}">
      <dgm:prSet/>
      <dgm:spPr/>
      <dgm:t>
        <a:bodyPr/>
        <a:lstStyle/>
        <a:p>
          <a:endParaRPr lang="en-US"/>
        </a:p>
      </dgm:t>
    </dgm:pt>
    <dgm:pt modelId="{708D2F78-4366-4027-8DF1-F7C63F9639AC}">
      <dgm:prSet/>
      <dgm:spPr/>
      <dgm:t>
        <a:bodyPr/>
        <a:lstStyle/>
        <a:p>
          <a:r>
            <a:rPr lang="sk-SK" dirty="0"/>
            <a:t>Koeficienty pre výpočet ceny PCL v ďalších tarifných zónach boli zvolené s ohľadom na cenovú </a:t>
          </a:r>
          <a:r>
            <a:rPr lang="sk-SK" dirty="0" err="1"/>
            <a:t>degresiu</a:t>
          </a:r>
          <a:r>
            <a:rPr lang="sk-SK" dirty="0"/>
            <a:t> t. j. pri zakúpení PCL na viac tarifných zón a na dlhšie obdobie, je pre cestujúceho aj výhodnejší (napr. 90-dňový PCL je 2,5 násobok 30-dňového PCL).</a:t>
          </a:r>
          <a:endParaRPr lang="en-US" dirty="0"/>
        </a:p>
      </dgm:t>
    </dgm:pt>
    <dgm:pt modelId="{894E8E6A-3A3F-4340-A111-E2A73467B708}" type="parTrans" cxnId="{1DE447FF-4669-4190-B0D2-06061159C42D}">
      <dgm:prSet/>
      <dgm:spPr/>
      <dgm:t>
        <a:bodyPr/>
        <a:lstStyle/>
        <a:p>
          <a:endParaRPr lang="en-US"/>
        </a:p>
      </dgm:t>
    </dgm:pt>
    <dgm:pt modelId="{CE8CC88B-AA65-4B86-92DC-D5AD8D741326}" type="sibTrans" cxnId="{1DE447FF-4669-4190-B0D2-06061159C42D}">
      <dgm:prSet/>
      <dgm:spPr/>
      <dgm:t>
        <a:bodyPr/>
        <a:lstStyle/>
        <a:p>
          <a:endParaRPr lang="en-US"/>
        </a:p>
      </dgm:t>
    </dgm:pt>
    <dgm:pt modelId="{0F08D03F-2A48-4155-A676-4D9AB401F5AD}" type="pres">
      <dgm:prSet presAssocID="{816EFD7C-A904-4FE6-8362-FC3315F7D4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A4EE8E6-3C89-4770-9411-36DD4601417D}" type="pres">
      <dgm:prSet presAssocID="{816EFD7C-A904-4FE6-8362-FC3315F7D46C}" presName="dummyMaxCanvas" presStyleCnt="0">
        <dgm:presLayoutVars/>
      </dgm:prSet>
      <dgm:spPr/>
    </dgm:pt>
    <dgm:pt modelId="{15C3DAFA-9128-499D-B6CA-BE1C363C401A}" type="pres">
      <dgm:prSet presAssocID="{816EFD7C-A904-4FE6-8362-FC3315F7D4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10A1E57-5CEF-4B1D-8470-6C9BAC2BF0B7}" type="pres">
      <dgm:prSet presAssocID="{816EFD7C-A904-4FE6-8362-FC3315F7D4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039B5A2-701D-4817-BA29-466D2BA68C58}" type="pres">
      <dgm:prSet presAssocID="{816EFD7C-A904-4FE6-8362-FC3315F7D4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183596-B5A8-43AD-AE0E-F897617EDE78}" type="pres">
      <dgm:prSet presAssocID="{816EFD7C-A904-4FE6-8362-FC3315F7D4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7DC346-F6F3-4E33-BA58-6FAAFF21E097}" type="pres">
      <dgm:prSet presAssocID="{816EFD7C-A904-4FE6-8362-FC3315F7D4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A145165-52B1-442C-9F5F-A17845F5D664}" type="pres">
      <dgm:prSet presAssocID="{816EFD7C-A904-4FE6-8362-FC3315F7D4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1CD62D-9D26-44D8-8F80-D8AEBA019464}" type="pres">
      <dgm:prSet presAssocID="{816EFD7C-A904-4FE6-8362-FC3315F7D4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2B8F3A-91CD-4D8D-A037-9363CB7FAD37}" type="pres">
      <dgm:prSet presAssocID="{816EFD7C-A904-4FE6-8362-FC3315F7D4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6AF2EF6-04C1-4CFB-A9DB-3D5AB9D1F08E}" type="presOf" srcId="{065BD08F-638B-4E10-9A0F-A8F947D34CA1}" destId="{C10A1E57-5CEF-4B1D-8470-6C9BAC2BF0B7}" srcOrd="0" destOrd="0" presId="urn:microsoft.com/office/officeart/2005/8/layout/vProcess5"/>
    <dgm:cxn modelId="{10A2661E-B401-40A2-ABAC-BE2FD222FEA1}" type="presOf" srcId="{065BD08F-638B-4E10-9A0F-A8F947D34CA1}" destId="{771CD62D-9D26-44D8-8F80-D8AEBA019464}" srcOrd="1" destOrd="0" presId="urn:microsoft.com/office/officeart/2005/8/layout/vProcess5"/>
    <dgm:cxn modelId="{13193A59-BFC4-4969-8EB9-64582E67569E}" type="presOf" srcId="{2D4E9F17-5814-4D94-A162-501F0089B834}" destId="{E9183596-B5A8-43AD-AE0E-F897617EDE78}" srcOrd="0" destOrd="0" presId="urn:microsoft.com/office/officeart/2005/8/layout/vProcess5"/>
    <dgm:cxn modelId="{28D3B517-B716-486D-BAC7-5AF94DE2891E}" type="presOf" srcId="{6D263EFC-DA99-4071-8992-26FED4CB1EAC}" destId="{BE7DC346-F6F3-4E33-BA58-6FAAFF21E097}" srcOrd="0" destOrd="0" presId="urn:microsoft.com/office/officeart/2005/8/layout/vProcess5"/>
    <dgm:cxn modelId="{1DE447FF-4669-4190-B0D2-06061159C42D}" srcId="{816EFD7C-A904-4FE6-8362-FC3315F7D46C}" destId="{708D2F78-4366-4027-8DF1-F7C63F9639AC}" srcOrd="2" destOrd="0" parTransId="{894E8E6A-3A3F-4340-A111-E2A73467B708}" sibTransId="{CE8CC88B-AA65-4B86-92DC-D5AD8D741326}"/>
    <dgm:cxn modelId="{5CF40860-022C-499A-A15E-6604950B3911}" type="presOf" srcId="{708D2F78-4366-4027-8DF1-F7C63F9639AC}" destId="{3039B5A2-701D-4817-BA29-466D2BA68C58}" srcOrd="0" destOrd="0" presId="urn:microsoft.com/office/officeart/2005/8/layout/vProcess5"/>
    <dgm:cxn modelId="{A9D22180-2615-4777-896D-60BFE45B409C}" type="presOf" srcId="{708D2F78-4366-4027-8DF1-F7C63F9639AC}" destId="{D72B8F3A-91CD-4D8D-A037-9363CB7FAD37}" srcOrd="1" destOrd="0" presId="urn:microsoft.com/office/officeart/2005/8/layout/vProcess5"/>
    <dgm:cxn modelId="{7D97062F-8C81-47FF-82BE-7C600AD11619}" srcId="{816EFD7C-A904-4FE6-8362-FC3315F7D46C}" destId="{785EDA6E-BF71-4C8A-BD5B-54F964EFFBA7}" srcOrd="0" destOrd="0" parTransId="{3DD1FB04-70A0-428D-A205-09FCE838C885}" sibTransId="{2D4E9F17-5814-4D94-A162-501F0089B834}"/>
    <dgm:cxn modelId="{9917850C-92E4-4D37-9731-A7C1664EF6E9}" type="presOf" srcId="{816EFD7C-A904-4FE6-8362-FC3315F7D46C}" destId="{0F08D03F-2A48-4155-A676-4D9AB401F5AD}" srcOrd="0" destOrd="0" presId="urn:microsoft.com/office/officeart/2005/8/layout/vProcess5"/>
    <dgm:cxn modelId="{8890BBEB-90C5-4D03-92F9-CB366E423753}" type="presOf" srcId="{785EDA6E-BF71-4C8A-BD5B-54F964EFFBA7}" destId="{CA145165-52B1-442C-9F5F-A17845F5D664}" srcOrd="1" destOrd="0" presId="urn:microsoft.com/office/officeart/2005/8/layout/vProcess5"/>
    <dgm:cxn modelId="{DAFCE36F-36D0-431E-A020-9FB4BA8BEBBE}" type="presOf" srcId="{785EDA6E-BF71-4C8A-BD5B-54F964EFFBA7}" destId="{15C3DAFA-9128-499D-B6CA-BE1C363C401A}" srcOrd="0" destOrd="0" presId="urn:microsoft.com/office/officeart/2005/8/layout/vProcess5"/>
    <dgm:cxn modelId="{3F1434E0-B944-4C02-AF1D-A93B804B5108}" srcId="{816EFD7C-A904-4FE6-8362-FC3315F7D46C}" destId="{065BD08F-638B-4E10-9A0F-A8F947D34CA1}" srcOrd="1" destOrd="0" parTransId="{5A0A920C-FBE8-4A3E-9645-8D3576C9D125}" sibTransId="{6D263EFC-DA99-4071-8992-26FED4CB1EAC}"/>
    <dgm:cxn modelId="{CB7C0416-5F20-4245-974B-2AE6B7705E40}" type="presParOf" srcId="{0F08D03F-2A48-4155-A676-4D9AB401F5AD}" destId="{2A4EE8E6-3C89-4770-9411-36DD4601417D}" srcOrd="0" destOrd="0" presId="urn:microsoft.com/office/officeart/2005/8/layout/vProcess5"/>
    <dgm:cxn modelId="{253CA089-FA63-418F-A215-67E1A7EB1D24}" type="presParOf" srcId="{0F08D03F-2A48-4155-A676-4D9AB401F5AD}" destId="{15C3DAFA-9128-499D-B6CA-BE1C363C401A}" srcOrd="1" destOrd="0" presId="urn:microsoft.com/office/officeart/2005/8/layout/vProcess5"/>
    <dgm:cxn modelId="{6143FA08-DC5A-4381-B307-197D3CDD4DC7}" type="presParOf" srcId="{0F08D03F-2A48-4155-A676-4D9AB401F5AD}" destId="{C10A1E57-5CEF-4B1D-8470-6C9BAC2BF0B7}" srcOrd="2" destOrd="0" presId="urn:microsoft.com/office/officeart/2005/8/layout/vProcess5"/>
    <dgm:cxn modelId="{727E4C60-736A-4FC1-B69A-891C8DE46385}" type="presParOf" srcId="{0F08D03F-2A48-4155-A676-4D9AB401F5AD}" destId="{3039B5A2-701D-4817-BA29-466D2BA68C58}" srcOrd="3" destOrd="0" presId="urn:microsoft.com/office/officeart/2005/8/layout/vProcess5"/>
    <dgm:cxn modelId="{B0D1755B-AABB-4D08-8B1C-8CB868D5870C}" type="presParOf" srcId="{0F08D03F-2A48-4155-A676-4D9AB401F5AD}" destId="{E9183596-B5A8-43AD-AE0E-F897617EDE78}" srcOrd="4" destOrd="0" presId="urn:microsoft.com/office/officeart/2005/8/layout/vProcess5"/>
    <dgm:cxn modelId="{0F1C0686-B61A-4A96-A5D6-5F3B19F59BB1}" type="presParOf" srcId="{0F08D03F-2A48-4155-A676-4D9AB401F5AD}" destId="{BE7DC346-F6F3-4E33-BA58-6FAAFF21E097}" srcOrd="5" destOrd="0" presId="urn:microsoft.com/office/officeart/2005/8/layout/vProcess5"/>
    <dgm:cxn modelId="{396E7653-3EF1-4348-AE9E-7C820E4CEAB8}" type="presParOf" srcId="{0F08D03F-2A48-4155-A676-4D9AB401F5AD}" destId="{CA145165-52B1-442C-9F5F-A17845F5D664}" srcOrd="6" destOrd="0" presId="urn:microsoft.com/office/officeart/2005/8/layout/vProcess5"/>
    <dgm:cxn modelId="{6A9AFE2C-E437-4EFA-84F9-F6AFC7DD82D2}" type="presParOf" srcId="{0F08D03F-2A48-4155-A676-4D9AB401F5AD}" destId="{771CD62D-9D26-44D8-8F80-D8AEBA019464}" srcOrd="7" destOrd="0" presId="urn:microsoft.com/office/officeart/2005/8/layout/vProcess5"/>
    <dgm:cxn modelId="{5753B739-2187-4697-9375-0521233604B2}" type="presParOf" srcId="{0F08D03F-2A48-4155-A676-4D9AB401F5AD}" destId="{D72B8F3A-91CD-4D8D-A037-9363CB7FAD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3DAFA-9128-499D-B6CA-BE1C363C401A}">
      <dsp:nvSpPr>
        <dsp:cNvPr id="0" name=""/>
        <dsp:cNvSpPr/>
      </dsp:nvSpPr>
      <dsp:spPr>
        <a:xfrm>
          <a:off x="0" y="0"/>
          <a:ext cx="9197339" cy="1295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/>
            <a:t>Cena cestovného </a:t>
          </a:r>
          <a:r>
            <a:rPr lang="sk-SK" sz="1800" kern="1200" dirty="0"/>
            <a:t>za jednu tarifnú zónu bola stanovená ako 34-násobok ceny cenového modulu</a:t>
          </a:r>
          <a:endParaRPr lang="en-US" sz="1800" kern="1200" dirty="0"/>
        </a:p>
      </dsp:txBody>
      <dsp:txXfrm>
        <a:off x="37953" y="37953"/>
        <a:ext cx="7799072" cy="1219891"/>
      </dsp:txXfrm>
    </dsp:sp>
    <dsp:sp modelId="{C10A1E57-5CEF-4B1D-8470-6C9BAC2BF0B7}">
      <dsp:nvSpPr>
        <dsp:cNvPr id="0" name=""/>
        <dsp:cNvSpPr/>
      </dsp:nvSpPr>
      <dsp:spPr>
        <a:xfrm>
          <a:off x="811529" y="1511763"/>
          <a:ext cx="9197339" cy="1295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34 - násobok bol zvolený z ohľadom na priemerný počet ciest do mesiaca (v súčasnosti cestujúci realizuje cca 40 ciest do mesiaca; priemerný mesiac má 20 pracovných dní)</a:t>
          </a:r>
          <a:endParaRPr lang="en-US" sz="1800" kern="1200" dirty="0"/>
        </a:p>
      </dsp:txBody>
      <dsp:txXfrm>
        <a:off x="849482" y="1549716"/>
        <a:ext cx="7467635" cy="1219891"/>
      </dsp:txXfrm>
    </dsp:sp>
    <dsp:sp modelId="{3039B5A2-701D-4817-BA29-466D2BA68C58}">
      <dsp:nvSpPr>
        <dsp:cNvPr id="0" name=""/>
        <dsp:cNvSpPr/>
      </dsp:nvSpPr>
      <dsp:spPr>
        <a:xfrm>
          <a:off x="1623059" y="3023526"/>
          <a:ext cx="9197339" cy="1295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Koeficienty pre výpočet ceny PCL v ďalších tarifných zónach boli zvolené s ohľadom na cenovú </a:t>
          </a:r>
          <a:r>
            <a:rPr lang="sk-SK" sz="1800" kern="1200" dirty="0" err="1"/>
            <a:t>degresiu</a:t>
          </a:r>
          <a:r>
            <a:rPr lang="sk-SK" sz="1800" kern="1200" dirty="0"/>
            <a:t> t. j. pri zakúpení PCL na viac tarifných zón a na dlhšie obdobie, je pre cestujúceho aj výhodnejší (napr. 90-dňový PCL je 2,5 násobok 30-dňového PCL).</a:t>
          </a:r>
          <a:endParaRPr lang="en-US" sz="1800" kern="1200" dirty="0"/>
        </a:p>
      </dsp:txBody>
      <dsp:txXfrm>
        <a:off x="1661012" y="3061479"/>
        <a:ext cx="7467635" cy="1219891"/>
      </dsp:txXfrm>
    </dsp:sp>
    <dsp:sp modelId="{E9183596-B5A8-43AD-AE0E-F897617EDE78}">
      <dsp:nvSpPr>
        <dsp:cNvPr id="0" name=""/>
        <dsp:cNvSpPr/>
      </dsp:nvSpPr>
      <dsp:spPr>
        <a:xfrm>
          <a:off x="8355070" y="982646"/>
          <a:ext cx="842268" cy="8422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544580" y="982646"/>
        <a:ext cx="463248" cy="633807"/>
      </dsp:txXfrm>
    </dsp:sp>
    <dsp:sp modelId="{BE7DC346-F6F3-4E33-BA58-6FAAFF21E097}">
      <dsp:nvSpPr>
        <dsp:cNvPr id="0" name=""/>
        <dsp:cNvSpPr/>
      </dsp:nvSpPr>
      <dsp:spPr>
        <a:xfrm>
          <a:off x="9166600" y="2485770"/>
          <a:ext cx="842268" cy="8422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356110" y="2485770"/>
        <a:ext cx="463248" cy="63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143E5-B577-479F-A234-DB5447B13FC4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7AC2-A8FB-4EA8-AAF3-7C66F62AF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66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7AC2-A8FB-4EA8-AAF3-7C66F62AFBA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72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7AC2-A8FB-4EA8-AAF3-7C66F62AFBA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8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2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46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20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268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70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0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02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398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212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54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04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8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44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9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28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32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9CA3C1-087D-433F-9E3C-92A875DA076E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CAB6F6-08C0-4576-83E5-AB2C766300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30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48C224F-A636-AE25-6C6B-E3C8ADC9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2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EA7849-94ED-4C77-B5D2-506EE60B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49605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52BD83"/>
                </a:solidFill>
              </a:rPr>
              <a:t/>
            </a:r>
            <a:br>
              <a:rPr lang="sk-SK" b="1" dirty="0">
                <a:solidFill>
                  <a:srgbClr val="52BD83"/>
                </a:solidFill>
              </a:rPr>
            </a:br>
            <a:r>
              <a:rPr lang="sk-SK" b="1" dirty="0">
                <a:solidFill>
                  <a:srgbClr val="52BD83"/>
                </a:solidFill>
              </a:rPr>
              <a:t/>
            </a:r>
            <a:br>
              <a:rPr lang="sk-SK" b="1" dirty="0">
                <a:solidFill>
                  <a:srgbClr val="52BD83"/>
                </a:solidFill>
              </a:rPr>
            </a:br>
            <a:r>
              <a:rPr lang="sk-SK" b="1" dirty="0">
                <a:solidFill>
                  <a:srgbClr val="52BD83"/>
                </a:solidFill>
              </a:rPr>
              <a:t>Zavedenie </a:t>
            </a:r>
            <a:r>
              <a:rPr lang="sk-SK" b="1" dirty="0" err="1">
                <a:solidFill>
                  <a:srgbClr val="52BD83"/>
                </a:solidFill>
              </a:rPr>
              <a:t>zonácie</a:t>
            </a:r>
            <a:r>
              <a:rPr lang="sk-SK" b="1" dirty="0">
                <a:solidFill>
                  <a:srgbClr val="52BD83"/>
                </a:solidFill>
              </a:rPr>
              <a:t> kraja a predplatných cestovných lístkov (</a:t>
            </a:r>
            <a:r>
              <a:rPr lang="sk-SK" b="1" dirty="0" err="1">
                <a:solidFill>
                  <a:srgbClr val="52BD83"/>
                </a:solidFill>
              </a:rPr>
              <a:t>pcl</a:t>
            </a:r>
            <a:r>
              <a:rPr lang="sk-SK" b="1" dirty="0">
                <a:solidFill>
                  <a:srgbClr val="52BD83"/>
                </a:solidFill>
              </a:rPr>
              <a:t>) v Prímestskej autobusovej doprave</a:t>
            </a:r>
          </a:p>
        </p:txBody>
      </p:sp>
    </p:spTree>
    <p:extLst>
      <p:ext uri="{BB962C8B-B14F-4D97-AF65-F5344CB8AC3E}">
        <p14:creationId xmlns:p14="http://schemas.microsoft.com/office/powerpoint/2010/main" val="44931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A21458F-8F96-C65D-BB3C-96B7C2A2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E3F11A-229A-424C-8BC2-D246A2A9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52BD83"/>
                </a:solidFill>
              </a:rPr>
              <a:t>Cenník jednorazových cestovných lístkov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2140895-6FAB-4A40-8AAE-E53AD2DF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Súčasne so zavedením PCL príde aj k </a:t>
            </a:r>
            <a:r>
              <a:rPr lang="sk-SK" b="1" dirty="0">
                <a:solidFill>
                  <a:srgbClr val="52BD83"/>
                </a:solidFill>
              </a:rPr>
              <a:t>navýšeniu cien </a:t>
            </a:r>
            <a:r>
              <a:rPr lang="sk-SK" dirty="0">
                <a:solidFill>
                  <a:schemeClr val="tx1"/>
                </a:solidFill>
              </a:rPr>
              <a:t>jednorazových cestovných lístkov platených v hotovosti </a:t>
            </a:r>
            <a:r>
              <a:rPr lang="sk-SK" b="1" dirty="0">
                <a:solidFill>
                  <a:srgbClr val="52BD83"/>
                </a:solidFill>
              </a:rPr>
              <a:t>o 20% a pri platbách z DČK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bude stanovená </a:t>
            </a:r>
            <a:r>
              <a:rPr lang="sk-SK" b="1" dirty="0">
                <a:solidFill>
                  <a:srgbClr val="52BD83"/>
                </a:solidFill>
              </a:rPr>
              <a:t>zľava v podobe fixnej čiastky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vo </a:t>
            </a:r>
            <a:r>
              <a:rPr lang="sk-SK" b="1" dirty="0">
                <a:solidFill>
                  <a:srgbClr val="52BD83"/>
                </a:solidFill>
              </a:rPr>
              <a:t>výške 0,15 € </a:t>
            </a:r>
            <a:r>
              <a:rPr lang="sk-SK" dirty="0">
                <a:solidFill>
                  <a:schemeClr val="tx1"/>
                </a:solidFill>
              </a:rPr>
              <a:t>(zľava je rozdiel medzi cestovným plateným v hotovosti a z DČK).</a:t>
            </a:r>
          </a:p>
        </p:txBody>
      </p:sp>
    </p:spTree>
    <p:extLst>
      <p:ext uri="{BB962C8B-B14F-4D97-AF65-F5344CB8AC3E}">
        <p14:creationId xmlns:p14="http://schemas.microsoft.com/office/powerpoint/2010/main" val="244105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103B461-323C-4912-BFFD-C37582662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BC21318-F4F4-4524-95D1-6B7FE0A78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9FFA8E5-974F-409E-89C6-E185BD909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384E2B1-7008-45EE-9F2E-FEF3A0897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4563410-7FE9-4955-89C6-0FB9326CD3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AD14C0E-D5DF-4BDC-BD92-642CFF180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9A212F8F-D812-4A16-BE82-F3500DE3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nip Diagonal Corner Rectangle 24">
            <a:extLst>
              <a:ext uri="{FF2B5EF4-FFF2-40B4-BE49-F238E27FC236}">
                <a16:creationId xmlns:a16="http://schemas.microsoft.com/office/drawing/2014/main" xmlns="" id="{D2CF1D1B-04ED-443D-A9FE-68BF8859B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xmlns="" id="{1DF3285B-0724-4A8F-9496-459EB429E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685800"/>
            <a:ext cx="10527250" cy="5281023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525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3F87CF3-3DD7-D121-80E7-3BA696BCE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6F808A-A940-B125-B4D5-C9C7D5C3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52BD83"/>
                </a:solidFill>
              </a:rPr>
              <a:t>Aktuálne informácie </a:t>
            </a:r>
            <a:br>
              <a:rPr lang="sk-SK" b="1" dirty="0">
                <a:solidFill>
                  <a:srgbClr val="52BD83"/>
                </a:solidFill>
              </a:rPr>
            </a:br>
            <a:r>
              <a:rPr lang="sk-SK" dirty="0"/>
              <a:t>– kampaň pri zavedení PCL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98F4302-0017-6B7D-4DBF-288EA2B1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Všetky aktuálne informácie a detaily o zavedení PCL a nového zónového členenia nájdete na stránke </a:t>
            </a:r>
            <a:r>
              <a:rPr lang="sk-SK" b="1" dirty="0" err="1">
                <a:solidFill>
                  <a:srgbClr val="52BD83"/>
                </a:solidFill>
              </a:rPr>
              <a:t>www.cestujlahko.sk</a:t>
            </a:r>
            <a:endParaRPr lang="sk-SK" b="1" dirty="0">
              <a:solidFill>
                <a:srgbClr val="52B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290FE681-1E05-478A-89DC-5F7AB37C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664BDD-52BF-4F99-8A63-E763EEA0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52BD83"/>
                </a:solidFill>
              </a:rPr>
              <a:t>Čo je Predplatný cestovný lístok (PCL)</a:t>
            </a: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xmlns="" id="{2E2F21DC-5F0E-42CF-B89C-C1E25E175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508825-1E7A-4B44-92F9-12EF89B9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endParaRPr lang="sk-SK" sz="3200" dirty="0">
              <a:solidFill>
                <a:schemeClr val="tx1"/>
              </a:solidFill>
            </a:endParaRPr>
          </a:p>
          <a:p>
            <a:endParaRPr lang="sk-SK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elektronický cestovný lístok, ktorý oprávňuje svojho majiteľa na vykonanie neobmedzeného počtu ciest v rámci jeho časovej a územnej platnosti.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2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290FE681-1E05-478A-89DC-5F7AB37C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B1D0B1-0749-473C-909D-16B564F9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52BD83"/>
                </a:solidFill>
              </a:rPr>
              <a:t>Kto má PCL už zavedený?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E2F21DC-5F0E-42CF-B89C-C1E25E175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ástupný objekt pre obsah 2">
            <a:extLst>
              <a:ext uri="{FF2B5EF4-FFF2-40B4-BE49-F238E27FC236}">
                <a16:creationId xmlns:a16="http://schemas.microsoft.com/office/drawing/2014/main" xmlns="" id="{01A11CF5-7EC6-44B9-921D-7E56ABE6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k-SK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52BD83"/>
                </a:solidFill>
              </a:rPr>
              <a:t>Bratislavský samosprávny kraj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52BD83"/>
                </a:solidFill>
              </a:rPr>
              <a:t>Košický samosprávny kraj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52BD83"/>
                </a:solidFill>
              </a:rPr>
              <a:t>Prešovský samosprávny kraj</a:t>
            </a:r>
            <a:endParaRPr lang="sk-SK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52BD83"/>
                </a:solidFill>
              </a:rPr>
              <a:t>Trenčiansky samosprávny kraj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2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90FE681-1E05-478A-89DC-5F7AB37C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7648A-FAB6-4DEC-9A70-69A450D6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52BD83"/>
                </a:solidFill>
              </a:rPr>
              <a:t>Výhody PCL pre cestujúceho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2F21DC-5F0E-42CF-B89C-C1E25E175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Zástupný objekt pre obsah 2">
            <a:extLst>
              <a:ext uri="{FF2B5EF4-FFF2-40B4-BE49-F238E27FC236}">
                <a16:creationId xmlns:a16="http://schemas.microsoft.com/office/drawing/2014/main" xmlns="" id="{30DA5D26-7714-4A51-80F9-00AA04D57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548694"/>
              </p:ext>
            </p:extLst>
          </p:nvPr>
        </p:nvGraphicFramePr>
        <p:xfrm>
          <a:off x="4979962" y="685798"/>
          <a:ext cx="6288260" cy="568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44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A147039-2C02-7B5A-A547-EADBFFE1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2AD42-F61A-4B75-9AC1-A483E1C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sk-SK" sz="3300" dirty="0">
                <a:solidFill>
                  <a:srgbClr val="52BD83"/>
                </a:solidFill>
              </a:rPr>
              <a:t>Zónové členenia územia TTSK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C5044BE6-273C-4D97-A8AB-CE4E9CCB5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83653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54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103B461-323C-4912-BFFD-C37582662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FBC21318-F4F4-4524-95D1-6B7FE0A78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D9FFA8E5-974F-409E-89C6-E185BD909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C384E2B1-7008-45EE-9F2E-FEF3A0897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4563410-7FE9-4955-89C6-0FB9326CD3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3AD14C0E-D5DF-4BDC-BD92-642CFF180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xmlns="" id="{9A212F8F-D812-4A16-BE82-F3500DE3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nip Diagonal Corner Rectangle 24">
            <a:extLst>
              <a:ext uri="{FF2B5EF4-FFF2-40B4-BE49-F238E27FC236}">
                <a16:creationId xmlns:a16="http://schemas.microsoft.com/office/drawing/2014/main" xmlns="" id="{D2CF1D1B-04ED-443D-A9FE-68BF8859B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Zástupný objekt pre obsah 20">
            <a:extLst>
              <a:ext uri="{FF2B5EF4-FFF2-40B4-BE49-F238E27FC236}">
                <a16:creationId xmlns:a16="http://schemas.microsoft.com/office/drawing/2014/main" xmlns="" id="{E3B18924-8465-40E1-86C2-C0C2DC2F8BB4}"/>
              </a:ext>
            </a:extLst>
          </p:cNvPr>
          <p:cNvSpPr txBox="1">
            <a:spLocks/>
          </p:cNvSpPr>
          <p:nvPr/>
        </p:nvSpPr>
        <p:spPr>
          <a:xfrm>
            <a:off x="2158409" y="685800"/>
            <a:ext cx="7045386" cy="42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FEC733E-CA71-BF31-823A-EBC3A794A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81" y="273085"/>
            <a:ext cx="4066478" cy="563447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83B31529-6ACF-5BBD-0EF4-1AED6E7A88E4}"/>
              </a:ext>
            </a:extLst>
          </p:cNvPr>
          <p:cNvSpPr txBox="1"/>
          <p:nvPr/>
        </p:nvSpPr>
        <p:spPr>
          <a:xfrm>
            <a:off x="900344" y="2869568"/>
            <a:ext cx="312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52BD83"/>
                </a:solidFill>
              </a:rPr>
              <a:t>Schéma nového </a:t>
            </a:r>
          </a:p>
          <a:p>
            <a:r>
              <a:rPr lang="sk-SK" sz="2400" b="1" dirty="0">
                <a:solidFill>
                  <a:srgbClr val="52BD83"/>
                </a:solidFill>
              </a:rPr>
              <a:t>zónového členenia</a:t>
            </a:r>
          </a:p>
        </p:txBody>
      </p:sp>
    </p:spTree>
    <p:extLst>
      <p:ext uri="{BB962C8B-B14F-4D97-AF65-F5344CB8AC3E}">
        <p14:creationId xmlns:p14="http://schemas.microsoft.com/office/powerpoint/2010/main" val="294283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zariadenie, ventilátor&#10;&#10;Automaticky generovaný popis">
            <a:extLst>
              <a:ext uri="{FF2B5EF4-FFF2-40B4-BE49-F238E27FC236}">
                <a16:creationId xmlns:a16="http://schemas.microsoft.com/office/drawing/2014/main" xmlns="" id="{94E6B7B1-08D1-8B7D-DA35-53743BBFF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2AD42-F61A-4B75-9AC1-A483E1C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sk-SK" sz="3300" dirty="0">
                <a:solidFill>
                  <a:srgbClr val="52BD83"/>
                </a:solidFill>
              </a:rPr>
              <a:t>Stanovenie cenového modulu m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C5044BE6-273C-4D97-A8AB-CE4E9CCB5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162979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9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zariadenie, ventilátor&#10;&#10;Automaticky generovaný popis">
            <a:extLst>
              <a:ext uri="{FF2B5EF4-FFF2-40B4-BE49-F238E27FC236}">
                <a16:creationId xmlns:a16="http://schemas.microsoft.com/office/drawing/2014/main" xmlns="" id="{C6B4AF29-D001-E816-D8D8-0E692903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2AD42-F61A-4B75-9AC1-A483E1C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05124"/>
            <a:ext cx="8534400" cy="1507067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52BD83"/>
                </a:solidFill>
              </a:rPr>
              <a:t>Tvorba ceny PCL</a:t>
            </a:r>
            <a:endParaRPr lang="sk-SK" sz="3300" dirty="0">
              <a:solidFill>
                <a:srgbClr val="52BD83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C5044BE6-273C-4D97-A8AB-CE4E9CCB5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075223"/>
              </p:ext>
            </p:extLst>
          </p:nvPr>
        </p:nvGraphicFramePr>
        <p:xfrm>
          <a:off x="684212" y="685800"/>
          <a:ext cx="10820399" cy="431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112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8FDE18A-D4E9-BD85-E2D1-6FABA89B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42C792-909D-4D9F-B72D-BF838CBB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00468"/>
            <a:ext cx="8534400" cy="103096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52BD83"/>
                </a:solidFill>
              </a:rPr>
              <a:t>Cenník PCL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F95F500F-136D-48BE-AFD7-69A809BC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484" y="766441"/>
            <a:ext cx="11699032" cy="47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2577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360</Words>
  <Application>Microsoft Office PowerPoint</Application>
  <PresentationFormat>Širokouhlá</PresentationFormat>
  <Paragraphs>42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</vt:lpstr>
      <vt:lpstr>Wingdings 3</vt:lpstr>
      <vt:lpstr>Výsek</vt:lpstr>
      <vt:lpstr>  Zavedenie zonácie kraja a predplatných cestovných lístkov (pcl) v Prímestskej autobusovej doprave</vt:lpstr>
      <vt:lpstr>Čo je Predplatný cestovný lístok (PCL)</vt:lpstr>
      <vt:lpstr>Kto má PCL už zavedený?</vt:lpstr>
      <vt:lpstr>Výhody PCL pre cestujúceho</vt:lpstr>
      <vt:lpstr>Zónové členenia územia TTSK</vt:lpstr>
      <vt:lpstr>Prezentácia programu PowerPoint</vt:lpstr>
      <vt:lpstr>Stanovenie cenového modulu m</vt:lpstr>
      <vt:lpstr>Tvorba ceny PCL</vt:lpstr>
      <vt:lpstr>Cenník PCL</vt:lpstr>
      <vt:lpstr>Cenník jednorazových cestovných lístkov</vt:lpstr>
      <vt:lpstr>Prezentácia programu PowerPoint</vt:lpstr>
      <vt:lpstr>Aktuálne informácie  – kampaň pri zavedení PCL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Zavedenie predplatných cestovných lístkov v PAD</dc:title>
  <dc:creator>Eva Pišová</dc:creator>
  <cp:lastModifiedBy>používateľ</cp:lastModifiedBy>
  <cp:revision>5</cp:revision>
  <dcterms:created xsi:type="dcterms:W3CDTF">2021-07-27T09:21:09Z</dcterms:created>
  <dcterms:modified xsi:type="dcterms:W3CDTF">2022-12-20T14:01:50Z</dcterms:modified>
</cp:coreProperties>
</file>